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5.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6.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7.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8.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9.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0.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1.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2.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theme/theme13.xml" ContentType="application/vnd.openxmlformats-officedocument.theme+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61" r:id="rId1"/>
    <p:sldMasterId id="2147485252" r:id="rId2"/>
    <p:sldMasterId id="2147485415" r:id="rId3"/>
    <p:sldMasterId id="2147485451" r:id="rId4"/>
    <p:sldMasterId id="2147485537" r:id="rId5"/>
    <p:sldMasterId id="2147485608" r:id="rId6"/>
    <p:sldMasterId id="2147485644" r:id="rId7"/>
    <p:sldMasterId id="2147485656" r:id="rId8"/>
    <p:sldMasterId id="2147485704" r:id="rId9"/>
    <p:sldMasterId id="2147485716" r:id="rId10"/>
    <p:sldMasterId id="2147485734" r:id="rId11"/>
    <p:sldMasterId id="2147485746" r:id="rId12"/>
    <p:sldMasterId id="2147485758" r:id="rId13"/>
    <p:sldMasterId id="2147485813" r:id="rId14"/>
  </p:sldMasterIdLst>
  <p:notesMasterIdLst>
    <p:notesMasterId r:id="rId83"/>
  </p:notesMasterIdLst>
  <p:handoutMasterIdLst>
    <p:handoutMasterId r:id="rId84"/>
  </p:handoutMasterIdLst>
  <p:sldIdLst>
    <p:sldId id="531" r:id="rId15"/>
    <p:sldId id="495" r:id="rId16"/>
    <p:sldId id="496" r:id="rId17"/>
    <p:sldId id="532" r:id="rId18"/>
    <p:sldId id="544" r:id="rId19"/>
    <p:sldId id="499" r:id="rId20"/>
    <p:sldId id="500" r:id="rId21"/>
    <p:sldId id="557" r:id="rId22"/>
    <p:sldId id="501" r:id="rId23"/>
    <p:sldId id="502" r:id="rId24"/>
    <p:sldId id="559" r:id="rId25"/>
    <p:sldId id="510" r:id="rId26"/>
    <p:sldId id="511" r:id="rId27"/>
    <p:sldId id="600" r:id="rId28"/>
    <p:sldId id="512" r:id="rId29"/>
    <p:sldId id="514" r:id="rId30"/>
    <p:sldId id="517" r:id="rId31"/>
    <p:sldId id="582" r:id="rId32"/>
    <p:sldId id="583" r:id="rId33"/>
    <p:sldId id="584" r:id="rId34"/>
    <p:sldId id="585" r:id="rId35"/>
    <p:sldId id="586" r:id="rId36"/>
    <p:sldId id="587" r:id="rId37"/>
    <p:sldId id="588" r:id="rId38"/>
    <p:sldId id="589" r:id="rId39"/>
    <p:sldId id="590" r:id="rId40"/>
    <p:sldId id="591" r:id="rId41"/>
    <p:sldId id="603" r:id="rId42"/>
    <p:sldId id="604" r:id="rId43"/>
    <p:sldId id="518" r:id="rId44"/>
    <p:sldId id="515" r:id="rId45"/>
    <p:sldId id="581" r:id="rId46"/>
    <p:sldId id="365" r:id="rId47"/>
    <p:sldId id="258" r:id="rId48"/>
    <p:sldId id="259" r:id="rId49"/>
    <p:sldId id="333" r:id="rId50"/>
    <p:sldId id="574" r:id="rId51"/>
    <p:sldId id="350" r:id="rId52"/>
    <p:sldId id="323" r:id="rId53"/>
    <p:sldId id="324" r:id="rId54"/>
    <p:sldId id="579" r:id="rId55"/>
    <p:sldId id="573" r:id="rId56"/>
    <p:sldId id="345" r:id="rId57"/>
    <p:sldId id="309" r:id="rId58"/>
    <p:sldId id="575" r:id="rId59"/>
    <p:sldId id="346" r:id="rId60"/>
    <p:sldId id="564" r:id="rId61"/>
    <p:sldId id="565" r:id="rId62"/>
    <p:sldId id="606" r:id="rId63"/>
    <p:sldId id="602" r:id="rId64"/>
    <p:sldId id="568" r:id="rId65"/>
    <p:sldId id="569" r:id="rId66"/>
    <p:sldId id="570" r:id="rId67"/>
    <p:sldId id="571" r:id="rId68"/>
    <p:sldId id="599" r:id="rId69"/>
    <p:sldId id="592" r:id="rId70"/>
    <p:sldId id="594" r:id="rId71"/>
    <p:sldId id="593" r:id="rId72"/>
    <p:sldId id="595" r:id="rId73"/>
    <p:sldId id="605" r:id="rId74"/>
    <p:sldId id="576" r:id="rId75"/>
    <p:sldId id="577" r:id="rId76"/>
    <p:sldId id="578" r:id="rId77"/>
    <p:sldId id="607" r:id="rId78"/>
    <p:sldId id="550" r:id="rId79"/>
    <p:sldId id="553" r:id="rId80"/>
    <p:sldId id="554" r:id="rId81"/>
    <p:sldId id="598" r:id="rId82"/>
  </p:sldIdLst>
  <p:sldSz cx="9144000" cy="6858000" type="screen4x3"/>
  <p:notesSz cx="7077075" cy="9363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9" userDrawn="1">
          <p15:clr>
            <a:srgbClr val="A4A3A4"/>
          </p15:clr>
        </p15:guide>
        <p15:guide id="2" pos="222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53735"/>
    <a:srgbClr val="5EA720"/>
    <a:srgbClr val="4E4F4F"/>
    <a:srgbClr val="006699"/>
    <a:srgbClr val="1DA3B1"/>
    <a:srgbClr val="B84542"/>
    <a:srgbClr val="205867"/>
    <a:srgbClr val="FB7F15"/>
    <a:srgbClr val="0582CE"/>
    <a:srgbClr val="F180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38" autoAdjust="0"/>
    <p:restoredTop sz="94620" autoAdjust="0"/>
  </p:normalViewPr>
  <p:slideViewPr>
    <p:cSldViewPr>
      <p:cViewPr varScale="1">
        <p:scale>
          <a:sx n="70" d="100"/>
          <a:sy n="70" d="100"/>
        </p:scale>
        <p:origin x="1146" y="6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4638"/>
    </p:cViewPr>
  </p:sorterViewPr>
  <p:notesViewPr>
    <p:cSldViewPr>
      <p:cViewPr varScale="1">
        <p:scale>
          <a:sx n="33" d="100"/>
          <a:sy n="33" d="100"/>
        </p:scale>
        <p:origin x="-1008" y="-78"/>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21" Type="http://schemas.openxmlformats.org/officeDocument/2006/relationships/slide" Target="slides/slide7.xml"/><Relationship Id="rId42" Type="http://schemas.openxmlformats.org/officeDocument/2006/relationships/slide" Target="slides/slide28.xml"/><Relationship Id="rId47" Type="http://schemas.openxmlformats.org/officeDocument/2006/relationships/slide" Target="slides/slide33.xml"/><Relationship Id="rId63" Type="http://schemas.openxmlformats.org/officeDocument/2006/relationships/slide" Target="slides/slide49.xml"/><Relationship Id="rId68" Type="http://schemas.openxmlformats.org/officeDocument/2006/relationships/slide" Target="slides/slide54.xml"/><Relationship Id="rId84" Type="http://schemas.openxmlformats.org/officeDocument/2006/relationships/handoutMaster" Target="handoutMasters/handoutMaster1.xml"/><Relationship Id="rId16" Type="http://schemas.openxmlformats.org/officeDocument/2006/relationships/slide" Target="slides/slide2.xml"/><Relationship Id="rId11" Type="http://schemas.openxmlformats.org/officeDocument/2006/relationships/slideMaster" Target="slideMasters/slideMaster11.xml"/><Relationship Id="rId32" Type="http://schemas.openxmlformats.org/officeDocument/2006/relationships/slide" Target="slides/slide18.xml"/><Relationship Id="rId37" Type="http://schemas.openxmlformats.org/officeDocument/2006/relationships/slide" Target="slides/slide23.xml"/><Relationship Id="rId53" Type="http://schemas.openxmlformats.org/officeDocument/2006/relationships/slide" Target="slides/slide39.xml"/><Relationship Id="rId58" Type="http://schemas.openxmlformats.org/officeDocument/2006/relationships/slide" Target="slides/slide44.xml"/><Relationship Id="rId74" Type="http://schemas.openxmlformats.org/officeDocument/2006/relationships/slide" Target="slides/slide60.xml"/><Relationship Id="rId79" Type="http://schemas.openxmlformats.org/officeDocument/2006/relationships/slide" Target="slides/slide65.xml"/><Relationship Id="rId5" Type="http://schemas.openxmlformats.org/officeDocument/2006/relationships/slideMaster" Target="slideMasters/slideMaster5.xml"/><Relationship Id="rId19" Type="http://schemas.openxmlformats.org/officeDocument/2006/relationships/slide" Target="slides/slide5.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slide" Target="slides/slide55.xml"/><Relationship Id="rId77" Type="http://schemas.openxmlformats.org/officeDocument/2006/relationships/slide" Target="slides/slide63.xml"/><Relationship Id="rId8" Type="http://schemas.openxmlformats.org/officeDocument/2006/relationships/slideMaster" Target="slideMasters/slideMaster8.xml"/><Relationship Id="rId51" Type="http://schemas.openxmlformats.org/officeDocument/2006/relationships/slide" Target="slides/slide37.xml"/><Relationship Id="rId72" Type="http://schemas.openxmlformats.org/officeDocument/2006/relationships/slide" Target="slides/slide58.xml"/><Relationship Id="rId80" Type="http://schemas.openxmlformats.org/officeDocument/2006/relationships/slide" Target="slides/slide66.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slide" Target="slides/slide56.xml"/><Relationship Id="rId75" Type="http://schemas.openxmlformats.org/officeDocument/2006/relationships/slide" Target="slides/slide61.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slide" Target="slides/slide59.xml"/><Relationship Id="rId78" Type="http://schemas.openxmlformats.org/officeDocument/2006/relationships/slide" Target="slides/slide64.xml"/><Relationship Id="rId81" Type="http://schemas.openxmlformats.org/officeDocument/2006/relationships/slide" Target="slides/slide67.xml"/><Relationship Id="rId86"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4.xml"/><Relationship Id="rId39" Type="http://schemas.openxmlformats.org/officeDocument/2006/relationships/slide" Target="slides/slide25.xml"/><Relationship Id="rId34" Type="http://schemas.openxmlformats.org/officeDocument/2006/relationships/slide" Target="slides/slide20.xml"/><Relationship Id="rId50" Type="http://schemas.openxmlformats.org/officeDocument/2006/relationships/slide" Target="slides/slide36.xml"/><Relationship Id="rId55" Type="http://schemas.openxmlformats.org/officeDocument/2006/relationships/slide" Target="slides/slide41.xml"/><Relationship Id="rId76" Type="http://schemas.openxmlformats.org/officeDocument/2006/relationships/slide" Target="slides/slide62.xml"/><Relationship Id="rId7" Type="http://schemas.openxmlformats.org/officeDocument/2006/relationships/slideMaster" Target="slideMasters/slideMaster7.xml"/><Relationship Id="rId71" Type="http://schemas.openxmlformats.org/officeDocument/2006/relationships/slide" Target="slides/slide57.xml"/><Relationship Id="rId2" Type="http://schemas.openxmlformats.org/officeDocument/2006/relationships/slideMaster" Target="slideMasters/slideMaster2.xml"/><Relationship Id="rId29" Type="http://schemas.openxmlformats.org/officeDocument/2006/relationships/slide" Target="slides/slide15.xml"/><Relationship Id="rId24" Type="http://schemas.openxmlformats.org/officeDocument/2006/relationships/slide" Target="slides/slide10.xml"/><Relationship Id="rId40" Type="http://schemas.openxmlformats.org/officeDocument/2006/relationships/slide" Target="slides/slide26.xml"/><Relationship Id="rId45" Type="http://schemas.openxmlformats.org/officeDocument/2006/relationships/slide" Target="slides/slide31.xml"/><Relationship Id="rId66" Type="http://schemas.openxmlformats.org/officeDocument/2006/relationships/slide" Target="slides/slide52.xml"/><Relationship Id="rId87" Type="http://schemas.openxmlformats.org/officeDocument/2006/relationships/theme" Target="theme/theme1.xml"/><Relationship Id="rId61" Type="http://schemas.openxmlformats.org/officeDocument/2006/relationships/slide" Target="slides/slide47.xml"/><Relationship Id="rId82" Type="http://schemas.openxmlformats.org/officeDocument/2006/relationships/slide" Target="slides/slide6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2402" name="Rectangle 2"/>
          <p:cNvSpPr>
            <a:spLocks noGrp="1" noChangeArrowheads="1"/>
          </p:cNvSpPr>
          <p:nvPr>
            <p:ph type="hdr" sz="quarter"/>
          </p:nvPr>
        </p:nvSpPr>
        <p:spPr bwMode="auto">
          <a:xfrm>
            <a:off x="0" y="0"/>
            <a:ext cx="3067374" cy="468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17" tIns="46958" rIns="93917" bIns="46958" numCol="1" anchor="t" anchorCtr="0" compatLnSpc="1">
            <a:prstTxWarp prst="textNoShape">
              <a:avLst/>
            </a:prstTxWarp>
          </a:bodyPr>
          <a:lstStyle>
            <a:lvl1pPr>
              <a:defRPr sz="1200"/>
            </a:lvl1pPr>
          </a:lstStyle>
          <a:p>
            <a:pPr>
              <a:defRPr/>
            </a:pPr>
            <a:endParaRPr lang="en-US"/>
          </a:p>
        </p:txBody>
      </p:sp>
      <p:sp>
        <p:nvSpPr>
          <p:cNvPr id="742403" name="Rectangle 3"/>
          <p:cNvSpPr>
            <a:spLocks noGrp="1" noChangeArrowheads="1"/>
          </p:cNvSpPr>
          <p:nvPr>
            <p:ph type="dt" sz="quarter" idx="1"/>
          </p:nvPr>
        </p:nvSpPr>
        <p:spPr bwMode="auto">
          <a:xfrm>
            <a:off x="4008101" y="0"/>
            <a:ext cx="3067374" cy="468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17" tIns="46958" rIns="93917" bIns="46958" numCol="1" anchor="t" anchorCtr="0" compatLnSpc="1">
            <a:prstTxWarp prst="textNoShape">
              <a:avLst/>
            </a:prstTxWarp>
          </a:bodyPr>
          <a:lstStyle>
            <a:lvl1pPr algn="r">
              <a:defRPr sz="1200"/>
            </a:lvl1pPr>
          </a:lstStyle>
          <a:p>
            <a:pPr>
              <a:defRPr/>
            </a:pPr>
            <a:endParaRPr lang="en-US"/>
          </a:p>
        </p:txBody>
      </p:sp>
      <p:sp>
        <p:nvSpPr>
          <p:cNvPr id="742404" name="Rectangle 4"/>
          <p:cNvSpPr>
            <a:spLocks noGrp="1" noChangeArrowheads="1"/>
          </p:cNvSpPr>
          <p:nvPr>
            <p:ph type="ftr" sz="quarter" idx="2"/>
          </p:nvPr>
        </p:nvSpPr>
        <p:spPr bwMode="auto">
          <a:xfrm>
            <a:off x="0" y="8893003"/>
            <a:ext cx="3067374" cy="468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17" tIns="46958" rIns="93917" bIns="46958" numCol="1" anchor="b" anchorCtr="0" compatLnSpc="1">
            <a:prstTxWarp prst="textNoShape">
              <a:avLst/>
            </a:prstTxWarp>
          </a:bodyPr>
          <a:lstStyle>
            <a:lvl1pPr>
              <a:defRPr sz="1200"/>
            </a:lvl1pPr>
          </a:lstStyle>
          <a:p>
            <a:pPr>
              <a:defRPr/>
            </a:pPr>
            <a:endParaRPr lang="en-US"/>
          </a:p>
        </p:txBody>
      </p:sp>
      <p:sp>
        <p:nvSpPr>
          <p:cNvPr id="742405" name="Rectangle 5"/>
          <p:cNvSpPr>
            <a:spLocks noGrp="1" noChangeArrowheads="1"/>
          </p:cNvSpPr>
          <p:nvPr>
            <p:ph type="sldNum" sz="quarter" idx="3"/>
          </p:nvPr>
        </p:nvSpPr>
        <p:spPr bwMode="auto">
          <a:xfrm>
            <a:off x="4008101" y="8893003"/>
            <a:ext cx="3067374" cy="468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17" tIns="46958" rIns="93917" bIns="46958" numCol="1" anchor="b" anchorCtr="0" compatLnSpc="1">
            <a:prstTxWarp prst="textNoShape">
              <a:avLst/>
            </a:prstTxWarp>
          </a:bodyPr>
          <a:lstStyle>
            <a:lvl1pPr algn="r">
              <a:defRPr sz="1200"/>
            </a:lvl1pPr>
          </a:lstStyle>
          <a:p>
            <a:pPr>
              <a:defRPr/>
            </a:pPr>
            <a:fld id="{3011CFF7-12EA-45F6-A11C-41819B939691}" type="slidenum">
              <a:rPr lang="en-US"/>
              <a:pPr>
                <a:defRPr/>
              </a:pPr>
              <a:t>‹#›</a:t>
            </a:fld>
            <a:endParaRPr lang="en-US"/>
          </a:p>
        </p:txBody>
      </p:sp>
    </p:spTree>
    <p:extLst>
      <p:ext uri="{BB962C8B-B14F-4D97-AF65-F5344CB8AC3E}">
        <p14:creationId xmlns:p14="http://schemas.microsoft.com/office/powerpoint/2010/main" val="23637708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3106" name="Rectangle 2"/>
          <p:cNvSpPr>
            <a:spLocks noGrp="1" noChangeArrowheads="1"/>
          </p:cNvSpPr>
          <p:nvPr>
            <p:ph type="hdr" sz="quarter"/>
          </p:nvPr>
        </p:nvSpPr>
        <p:spPr bwMode="auto">
          <a:xfrm>
            <a:off x="0" y="0"/>
            <a:ext cx="3067374" cy="468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17" tIns="46958" rIns="93917" bIns="46958" numCol="1" anchor="t" anchorCtr="0" compatLnSpc="1">
            <a:prstTxWarp prst="textNoShape">
              <a:avLst/>
            </a:prstTxWarp>
          </a:bodyPr>
          <a:lstStyle>
            <a:lvl1pPr>
              <a:defRPr sz="1200"/>
            </a:lvl1pPr>
          </a:lstStyle>
          <a:p>
            <a:pPr>
              <a:defRPr/>
            </a:pPr>
            <a:endParaRPr lang="en-US"/>
          </a:p>
        </p:txBody>
      </p:sp>
      <p:sp>
        <p:nvSpPr>
          <p:cNvPr id="303107" name="Rectangle 3"/>
          <p:cNvSpPr>
            <a:spLocks noGrp="1" noChangeArrowheads="1"/>
          </p:cNvSpPr>
          <p:nvPr>
            <p:ph type="dt" idx="1"/>
          </p:nvPr>
        </p:nvSpPr>
        <p:spPr bwMode="auto">
          <a:xfrm>
            <a:off x="4008101" y="0"/>
            <a:ext cx="3067374" cy="468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17" tIns="46958" rIns="93917" bIns="46958" numCol="1" anchor="t" anchorCtr="0" compatLnSpc="1">
            <a:prstTxWarp prst="textNoShape">
              <a:avLst/>
            </a:prstTxWarp>
          </a:bodyPr>
          <a:lstStyle>
            <a:lvl1pPr algn="r">
              <a:defRPr sz="1200"/>
            </a:lvl1pPr>
          </a:lstStyle>
          <a:p>
            <a:pPr>
              <a:defRPr/>
            </a:pPr>
            <a:endParaRPr lang="en-US"/>
          </a:p>
        </p:txBody>
      </p:sp>
      <p:sp>
        <p:nvSpPr>
          <p:cNvPr id="162820" name="Rectangle 4"/>
          <p:cNvSpPr>
            <a:spLocks noGrp="1" noRot="1" noChangeAspect="1" noChangeArrowheads="1" noTextEdit="1"/>
          </p:cNvSpPr>
          <p:nvPr>
            <p:ph type="sldImg" idx="2"/>
          </p:nvPr>
        </p:nvSpPr>
        <p:spPr bwMode="auto">
          <a:xfrm>
            <a:off x="1196975" y="701675"/>
            <a:ext cx="4683125" cy="35115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3109" name="Rectangle 5"/>
          <p:cNvSpPr>
            <a:spLocks noGrp="1" noChangeArrowheads="1"/>
          </p:cNvSpPr>
          <p:nvPr>
            <p:ph type="body" sz="quarter" idx="3"/>
          </p:nvPr>
        </p:nvSpPr>
        <p:spPr bwMode="auto">
          <a:xfrm>
            <a:off x="708349" y="4448102"/>
            <a:ext cx="5660378" cy="4213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17" tIns="46958" rIns="93917" bIns="4695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3110" name="Rectangle 6"/>
          <p:cNvSpPr>
            <a:spLocks noGrp="1" noChangeArrowheads="1"/>
          </p:cNvSpPr>
          <p:nvPr>
            <p:ph type="ftr" sz="quarter" idx="4"/>
          </p:nvPr>
        </p:nvSpPr>
        <p:spPr bwMode="auto">
          <a:xfrm>
            <a:off x="0" y="8893003"/>
            <a:ext cx="3067374" cy="468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17" tIns="46958" rIns="93917" bIns="46958" numCol="1" anchor="b" anchorCtr="0" compatLnSpc="1">
            <a:prstTxWarp prst="textNoShape">
              <a:avLst/>
            </a:prstTxWarp>
          </a:bodyPr>
          <a:lstStyle>
            <a:lvl1pPr>
              <a:defRPr sz="1200"/>
            </a:lvl1pPr>
          </a:lstStyle>
          <a:p>
            <a:pPr>
              <a:defRPr/>
            </a:pPr>
            <a:endParaRPr lang="en-US"/>
          </a:p>
        </p:txBody>
      </p:sp>
      <p:sp>
        <p:nvSpPr>
          <p:cNvPr id="303111" name="Rectangle 7"/>
          <p:cNvSpPr>
            <a:spLocks noGrp="1" noChangeArrowheads="1"/>
          </p:cNvSpPr>
          <p:nvPr>
            <p:ph type="sldNum" sz="quarter" idx="5"/>
          </p:nvPr>
        </p:nvSpPr>
        <p:spPr bwMode="auto">
          <a:xfrm>
            <a:off x="4008101" y="8893003"/>
            <a:ext cx="3067374" cy="468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17" tIns="46958" rIns="93917" bIns="46958" numCol="1" anchor="b" anchorCtr="0" compatLnSpc="1">
            <a:prstTxWarp prst="textNoShape">
              <a:avLst/>
            </a:prstTxWarp>
          </a:bodyPr>
          <a:lstStyle>
            <a:lvl1pPr algn="r">
              <a:defRPr sz="1200"/>
            </a:lvl1pPr>
          </a:lstStyle>
          <a:p>
            <a:pPr>
              <a:defRPr/>
            </a:pPr>
            <a:fld id="{EFC80D44-C83A-4029-82DA-07D5449D86E0}" type="slidenum">
              <a:rPr lang="en-US"/>
              <a:pPr>
                <a:defRPr/>
              </a:pPr>
              <a:t>‹#›</a:t>
            </a:fld>
            <a:endParaRPr lang="en-US"/>
          </a:p>
        </p:txBody>
      </p:sp>
    </p:spTree>
    <p:extLst>
      <p:ext uri="{BB962C8B-B14F-4D97-AF65-F5344CB8AC3E}">
        <p14:creationId xmlns:p14="http://schemas.microsoft.com/office/powerpoint/2010/main" val="16510086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Master" Target="../slideMasters/slideMaster8.xml"/><Relationship Id="rId5" Type="http://schemas.microsoft.com/office/2007/relationships/hdphoto" Target="../media/hdphoto1.wdp"/><Relationship Id="rId4" Type="http://schemas.openxmlformats.org/officeDocument/2006/relationships/image" Target="../media/image10.png"/></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Master" Target="../slideMasters/slideMaster8.xml"/><Relationship Id="rId5" Type="http://schemas.microsoft.com/office/2007/relationships/hdphoto" Target="../media/hdphoto1.wdp"/><Relationship Id="rId4" Type="http://schemas.openxmlformats.org/officeDocument/2006/relationships/image" Target="../media/image10.png"/></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Master" Target="../slideMasters/slideMaster8.xml"/><Relationship Id="rId5" Type="http://schemas.microsoft.com/office/2007/relationships/hdphoto" Target="../media/hdphoto1.wdp"/><Relationship Id="rId4" Type="http://schemas.openxmlformats.org/officeDocument/2006/relationships/image" Target="../media/image9.png"/></Relationships>
</file>

<file path=ppt/slideLayouts/_rels/slideLayout10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Master" Target="../slideMasters/slideMaster8.xml"/><Relationship Id="rId5" Type="http://schemas.microsoft.com/office/2007/relationships/hdphoto" Target="../media/hdphoto1.wdp"/><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4.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Master" Target="../slideMasters/slideMaster7.xml"/><Relationship Id="rId5" Type="http://schemas.microsoft.com/office/2007/relationships/hdphoto" Target="../media/hdphoto1.wdp"/><Relationship Id="rId4" Type="http://schemas.openxmlformats.org/officeDocument/2006/relationships/image" Target="../media/image10.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Master" Target="../slideMasters/slideMaster7.xml"/><Relationship Id="rId5" Type="http://schemas.microsoft.com/office/2007/relationships/hdphoto" Target="../media/hdphoto1.wdp"/><Relationship Id="rId4" Type="http://schemas.openxmlformats.org/officeDocument/2006/relationships/image" Target="../media/image10.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Master" Target="../slideMasters/slideMaster7.xml"/><Relationship Id="rId5" Type="http://schemas.microsoft.com/office/2007/relationships/hdphoto" Target="../media/hdphoto1.wdp"/><Relationship Id="rId4" Type="http://schemas.openxmlformats.org/officeDocument/2006/relationships/image" Target="../media/image9.png"/></Relationships>
</file>

<file path=ppt/slideLayouts/_rels/slideLayout9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Master" Target="../slideMasters/slideMaster7.xml"/><Relationship Id="rId5" Type="http://schemas.microsoft.com/office/2007/relationships/hdphoto" Target="../media/hdphoto1.wdp"/><Relationship Id="rId4" Type="http://schemas.openxmlformats.org/officeDocument/2006/relationships/image" Target="../media/image9.png"/></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7010400" y="152400"/>
            <a:ext cx="1981200" cy="65563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152400" y="153988"/>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Subtitle 2"/>
          <p:cNvSpPr>
            <a:spLocks noGrp="1"/>
          </p:cNvSpPr>
          <p:nvPr>
            <p:ph type="subTitle" idx="1"/>
          </p:nvPr>
        </p:nvSpPr>
        <p:spPr>
          <a:xfrm>
            <a:off x="7010400" y="2052960"/>
            <a:ext cx="1981200" cy="1828800"/>
          </a:xfrm>
        </p:spPr>
        <p:txBody>
          <a:bodyPr anchor="ct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
        <p:nvSpPr>
          <p:cNvPr id="6" name="Date Placeholder 9"/>
          <p:cNvSpPr>
            <a:spLocks noGrp="1"/>
          </p:cNvSpPr>
          <p:nvPr>
            <p:ph type="dt" sz="half" idx="10"/>
          </p:nvPr>
        </p:nvSpPr>
        <p:spPr/>
        <p:txBody>
          <a:bodyPr/>
          <a:lstStyle>
            <a:lvl1pPr>
              <a:defRPr>
                <a:solidFill>
                  <a:schemeClr val="bg2"/>
                </a:solidFill>
              </a:defRPr>
            </a:lvl1pPr>
          </a:lstStyle>
          <a:p>
            <a:pPr>
              <a:defRPr/>
            </a:pPr>
            <a:endParaRPr lang="en-US"/>
          </a:p>
        </p:txBody>
      </p:sp>
      <p:sp>
        <p:nvSpPr>
          <p:cNvPr id="7" name="Slide Number Placeholder 10"/>
          <p:cNvSpPr>
            <a:spLocks noGrp="1"/>
          </p:cNvSpPr>
          <p:nvPr>
            <p:ph type="sldNum" sz="quarter" idx="11"/>
          </p:nvPr>
        </p:nvSpPr>
        <p:spPr/>
        <p:txBody>
          <a:bodyPr/>
          <a:lstStyle>
            <a:lvl1pPr>
              <a:defRPr smtClean="0">
                <a:solidFill>
                  <a:srgbClr val="FFFFFF"/>
                </a:solidFill>
              </a:defRPr>
            </a:lvl1pPr>
          </a:lstStyle>
          <a:p>
            <a:pPr>
              <a:defRPr/>
            </a:pPr>
            <a:fld id="{0B39E9D5-BDD8-4456-B4F0-149FDC0EF560}" type="slidenum">
              <a:rPr lang="en-US"/>
              <a:pPr>
                <a:defRPr/>
              </a:pPr>
              <a:t>‹#›</a:t>
            </a:fld>
            <a:endParaRPr lang="en-US"/>
          </a:p>
        </p:txBody>
      </p:sp>
      <p:sp>
        <p:nvSpPr>
          <p:cNvPr id="8" name="Footer Placeholder 11"/>
          <p:cNvSpPr>
            <a:spLocks noGrp="1"/>
          </p:cNvSpPr>
          <p:nvPr>
            <p:ph type="ftr" sz="quarter" idx="12"/>
          </p:nvPr>
        </p:nvSpPr>
        <p:spPr/>
        <p:txBody>
          <a:bodyPr/>
          <a:lstStyle>
            <a:lvl1pPr>
              <a:defRPr>
                <a:solidFill>
                  <a:schemeClr val="bg2"/>
                </a:solidFill>
              </a:defRPr>
            </a:lvl1pPr>
          </a:lstStyle>
          <a:p>
            <a:pPr>
              <a:defRPr/>
            </a:pPr>
            <a:endParaRPr lang="en-US"/>
          </a:p>
        </p:txBody>
      </p:sp>
    </p:spTree>
    <p:extLst>
      <p:ext uri="{BB962C8B-B14F-4D97-AF65-F5344CB8AC3E}">
        <p14:creationId xmlns:p14="http://schemas.microsoft.com/office/powerpoint/2010/main" val="15599525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A21ADC27-C7E7-43D3-9535-73D081EB7DA0}" type="slidenum">
              <a:rPr lang="en-US"/>
              <a:pPr>
                <a:defRPr/>
              </a:pPr>
              <a:t>‹#›</a:t>
            </a:fld>
            <a:endParaRPr lang="en-US"/>
          </a:p>
        </p:txBody>
      </p:sp>
    </p:spTree>
    <p:extLst>
      <p:ext uri="{BB962C8B-B14F-4D97-AF65-F5344CB8AC3E}">
        <p14:creationId xmlns:p14="http://schemas.microsoft.com/office/powerpoint/2010/main" val="37586090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ltLang="en-US">
              <a:solidFill>
                <a:srgbClr val="000000"/>
              </a:solidFill>
            </a:endParaRPr>
          </a:p>
        </p:txBody>
      </p:sp>
      <p:sp>
        <p:nvSpPr>
          <p:cNvPr id="8" name="Footer Placeholder 7"/>
          <p:cNvSpPr>
            <a:spLocks noGrp="1"/>
          </p:cNvSpPr>
          <p:nvPr>
            <p:ph type="ftr" sz="quarter" idx="11"/>
          </p:nvPr>
        </p:nvSpPr>
        <p:spPr/>
        <p:txBody>
          <a:bodyPr/>
          <a:lstStyle/>
          <a:p>
            <a:pPr>
              <a:defRPr/>
            </a:pPr>
            <a:endParaRPr lang="en-US" altLang="en-US">
              <a:solidFill>
                <a:srgbClr val="000000"/>
              </a:solidFill>
            </a:endParaRPr>
          </a:p>
        </p:txBody>
      </p:sp>
      <p:sp>
        <p:nvSpPr>
          <p:cNvPr id="9" name="Slide Number Placeholder 8"/>
          <p:cNvSpPr>
            <a:spLocks noGrp="1"/>
          </p:cNvSpPr>
          <p:nvPr>
            <p:ph type="sldNum" sz="quarter" idx="12"/>
          </p:nvPr>
        </p:nvSpPr>
        <p:spPr/>
        <p:txBody>
          <a:bodyPr/>
          <a:lstStyle/>
          <a:p>
            <a:pPr>
              <a:defRPr/>
            </a:pPr>
            <a:fld id="{97CD82A8-8A64-41CE-9DC7-B09536D8E929}" type="slidenum">
              <a:rPr lang="en-US" altLang="en-US" smtClean="0">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507965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solidFill>
                <a:srgbClr val="000000"/>
              </a:solidFill>
            </a:endParaRPr>
          </a:p>
        </p:txBody>
      </p:sp>
      <p:sp>
        <p:nvSpPr>
          <p:cNvPr id="5" name="Footer Placeholder 4"/>
          <p:cNvSpPr>
            <a:spLocks noGrp="1"/>
          </p:cNvSpPr>
          <p:nvPr>
            <p:ph type="ftr" sz="quarter" idx="11"/>
          </p:nvPr>
        </p:nvSpPr>
        <p:spPr>
          <a:xfrm>
            <a:off x="812805" y="6272785"/>
            <a:ext cx="4745736" cy="365125"/>
          </a:xfrm>
        </p:spPr>
        <p:txBody>
          <a:bodyPr/>
          <a:lstStyle/>
          <a:p>
            <a:pPr>
              <a:defRPr/>
            </a:pPr>
            <a:endParaRPr lang="en-US" altLang="en-US">
              <a:solidFill>
                <a:srgbClr val="000000"/>
              </a:solidFill>
            </a:endParaRPr>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pPr>
              <a:defRPr/>
            </a:pPr>
            <a:fld id="{9CF0ED32-16A1-4F4F-AE83-CBA4CEF18BEA}" type="slidenum">
              <a:rPr lang="en-US" altLang="en-US" smtClean="0">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948624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ltLang="en-US">
              <a:solidFill>
                <a:srgbClr val="000000"/>
              </a:solidFill>
            </a:endParaRPr>
          </a:p>
        </p:txBody>
      </p:sp>
      <p:sp>
        <p:nvSpPr>
          <p:cNvPr id="8" name="Footer Placeholder 7"/>
          <p:cNvSpPr>
            <a:spLocks noGrp="1"/>
          </p:cNvSpPr>
          <p:nvPr>
            <p:ph type="ftr" sz="quarter" idx="11"/>
          </p:nvPr>
        </p:nvSpPr>
        <p:spPr/>
        <p:txBody>
          <a:bodyPr/>
          <a:lstStyle/>
          <a:p>
            <a:pPr>
              <a:defRPr/>
            </a:pPr>
            <a:endParaRPr lang="en-US" altLang="en-US">
              <a:solidFill>
                <a:srgbClr val="000000"/>
              </a:solidFill>
            </a:endParaRPr>
          </a:p>
        </p:txBody>
      </p:sp>
      <p:sp>
        <p:nvSpPr>
          <p:cNvPr id="9" name="Slide Number Placeholder 8"/>
          <p:cNvSpPr>
            <a:spLocks noGrp="1"/>
          </p:cNvSpPr>
          <p:nvPr>
            <p:ph type="sldNum" sz="quarter" idx="12"/>
          </p:nvPr>
        </p:nvSpPr>
        <p:spPr/>
        <p:txBody>
          <a:bodyPr/>
          <a:lstStyle/>
          <a:p>
            <a:pPr>
              <a:defRPr/>
            </a:pPr>
            <a:fld id="{A02DB8B6-D93A-4283-9B54-CE2B3AEC3DCB}" type="slidenum">
              <a:rPr lang="en-US" altLang="en-US" smtClean="0">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343057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smtClean="0"/>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pPr>
              <a:defRPr/>
            </a:pPr>
            <a:endParaRPr lang="en-US" altLang="en-US">
              <a:solidFill>
                <a:srgbClr val="000000"/>
              </a:solidFill>
            </a:endParaRPr>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pPr>
              <a:defRPr/>
            </a:pPr>
            <a:endParaRPr lang="en-US" altLang="en-US">
              <a:solidFill>
                <a:srgbClr val="000000"/>
              </a:solidFill>
            </a:endParaRPr>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pPr>
              <a:defRPr/>
            </a:pPr>
            <a:fld id="{80A40A33-0F71-4057-B0BF-155815A7A93C}" type="slidenum">
              <a:rPr lang="en-US" altLang="en-US" smtClean="0">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054930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lt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ltLang="en-US">
              <a:solidFill>
                <a:srgbClr val="000000"/>
              </a:solidFill>
            </a:endParaRPr>
          </a:p>
        </p:txBody>
      </p:sp>
      <p:sp>
        <p:nvSpPr>
          <p:cNvPr id="7" name="Slide Number Placeholder 6"/>
          <p:cNvSpPr>
            <a:spLocks noGrp="1"/>
          </p:cNvSpPr>
          <p:nvPr>
            <p:ph type="sldNum" sz="quarter" idx="12"/>
          </p:nvPr>
        </p:nvSpPr>
        <p:spPr/>
        <p:txBody>
          <a:bodyPr/>
          <a:lstStyle/>
          <a:p>
            <a:pPr>
              <a:defRPr/>
            </a:pPr>
            <a:fld id="{5D95A37E-6FD8-4E05-9169-E571A93747E4}" type="slidenum">
              <a:rPr lang="en-US" altLang="en-US" smtClean="0">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1836316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ltLang="en-US">
              <a:solidFill>
                <a:srgbClr val="000000"/>
              </a:solidFill>
            </a:endParaRPr>
          </a:p>
        </p:txBody>
      </p:sp>
      <p:sp>
        <p:nvSpPr>
          <p:cNvPr id="8" name="Footer Placeholder 7"/>
          <p:cNvSpPr>
            <a:spLocks noGrp="1"/>
          </p:cNvSpPr>
          <p:nvPr>
            <p:ph type="ftr" sz="quarter" idx="11"/>
          </p:nvPr>
        </p:nvSpPr>
        <p:spPr/>
        <p:txBody>
          <a:bodyPr/>
          <a:lstStyle/>
          <a:p>
            <a:pPr>
              <a:defRPr/>
            </a:pPr>
            <a:endParaRPr lang="en-US" altLang="en-US">
              <a:solidFill>
                <a:srgbClr val="000000"/>
              </a:solidFill>
            </a:endParaRPr>
          </a:p>
        </p:txBody>
      </p:sp>
      <p:sp>
        <p:nvSpPr>
          <p:cNvPr id="9" name="Slide Number Placeholder 8"/>
          <p:cNvSpPr>
            <a:spLocks noGrp="1"/>
          </p:cNvSpPr>
          <p:nvPr>
            <p:ph type="sldNum" sz="quarter" idx="12"/>
          </p:nvPr>
        </p:nvSpPr>
        <p:spPr/>
        <p:txBody>
          <a:bodyPr/>
          <a:lstStyle/>
          <a:p>
            <a:pPr>
              <a:defRPr/>
            </a:pPr>
            <a:fld id="{90CDFBE6-B2CA-4D61-AC22-01D0D8FCE09B}" type="slidenum">
              <a:rPr lang="en-US" altLang="en-US" smtClean="0">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512548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pPr>
              <a:defRPr/>
            </a:pPr>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pPr>
              <a:defRPr/>
            </a:pPr>
            <a:endParaRPr lang="en-US" altLang="en-US">
              <a:solidFill>
                <a:srgbClr val="000000"/>
              </a:solidFill>
            </a:endParaRPr>
          </a:p>
        </p:txBody>
      </p:sp>
      <p:sp>
        <p:nvSpPr>
          <p:cNvPr id="5" name="Slide Number Placeholder 4"/>
          <p:cNvSpPr>
            <a:spLocks noGrp="1"/>
          </p:cNvSpPr>
          <p:nvPr>
            <p:ph type="sldNum" sz="quarter" idx="12"/>
          </p:nvPr>
        </p:nvSpPr>
        <p:spPr/>
        <p:txBody>
          <a:bodyPr/>
          <a:lstStyle/>
          <a:p>
            <a:pPr>
              <a:defRPr/>
            </a:pPr>
            <a:fld id="{314B9AAA-4261-49F1-8426-4C8B9381FA80}" type="slidenum">
              <a:rPr lang="en-US" altLang="en-US" smtClean="0">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2236318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solidFill>
                <a:srgbClr val="000000"/>
              </a:solidFill>
            </a:endParaRPr>
          </a:p>
        </p:txBody>
      </p:sp>
      <p:sp>
        <p:nvSpPr>
          <p:cNvPr id="3" name="Footer Placeholder 2"/>
          <p:cNvSpPr>
            <a:spLocks noGrp="1"/>
          </p:cNvSpPr>
          <p:nvPr>
            <p:ph type="ftr" sz="quarter" idx="11"/>
          </p:nvPr>
        </p:nvSpPr>
        <p:spPr/>
        <p:txBody>
          <a:bodyPr/>
          <a:lstStyle/>
          <a:p>
            <a:pPr>
              <a:defRPr/>
            </a:pPr>
            <a:endParaRPr lang="en-US" altLang="en-US">
              <a:solidFill>
                <a:srgbClr val="000000"/>
              </a:solidFill>
            </a:endParaRPr>
          </a:p>
        </p:txBody>
      </p:sp>
      <p:sp>
        <p:nvSpPr>
          <p:cNvPr id="4" name="Slide Number Placeholder 3"/>
          <p:cNvSpPr>
            <a:spLocks noGrp="1"/>
          </p:cNvSpPr>
          <p:nvPr>
            <p:ph type="sldNum" sz="quarter" idx="12"/>
          </p:nvPr>
        </p:nvSpPr>
        <p:spPr/>
        <p:txBody>
          <a:bodyPr/>
          <a:lstStyle/>
          <a:p>
            <a:pPr>
              <a:defRPr/>
            </a:pPr>
            <a:fld id="{DCCFDB44-AE7A-4A59-83DF-9FBE46AEF1A6}" type="slidenum">
              <a:rPr lang="en-US" altLang="en-US" smtClean="0">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2186274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pPr>
              <a:defRPr/>
            </a:pPr>
            <a:endParaRPr lang="en-US" altLang="en-US">
              <a:solidFill>
                <a:srgbClr val="000000"/>
              </a:solidFill>
            </a:endParaRPr>
          </a:p>
        </p:txBody>
      </p:sp>
      <p:sp>
        <p:nvSpPr>
          <p:cNvPr id="10" name="Footer Placeholder 9"/>
          <p:cNvSpPr>
            <a:spLocks noGrp="1"/>
          </p:cNvSpPr>
          <p:nvPr>
            <p:ph type="ftr" sz="quarter" idx="11"/>
          </p:nvPr>
        </p:nvSpPr>
        <p:spPr/>
        <p:txBody>
          <a:bodyPr/>
          <a:lstStyle/>
          <a:p>
            <a:pPr>
              <a:defRPr/>
            </a:pPr>
            <a:endParaRPr lang="en-US" altLang="en-US">
              <a:solidFill>
                <a:srgbClr val="000000"/>
              </a:solidFill>
            </a:endParaRPr>
          </a:p>
        </p:txBody>
      </p:sp>
      <p:sp>
        <p:nvSpPr>
          <p:cNvPr id="11" name="Slide Number Placeholder 10"/>
          <p:cNvSpPr>
            <a:spLocks noGrp="1"/>
          </p:cNvSpPr>
          <p:nvPr>
            <p:ph type="sldNum" sz="quarter" idx="12"/>
          </p:nvPr>
        </p:nvSpPr>
        <p:spPr/>
        <p:txBody>
          <a:bodyPr/>
          <a:lstStyle/>
          <a:p>
            <a:pPr>
              <a:defRPr/>
            </a:pPr>
            <a:fld id="{2AC0D19C-6A91-4980-B182-DF9605F73157}" type="slidenum">
              <a:rPr lang="en-US" altLang="en-US" smtClean="0">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072547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pPr>
              <a:defRPr/>
            </a:pPr>
            <a:endParaRPr lang="en-US" altLang="en-US">
              <a:solidFill>
                <a:srgbClr val="000000"/>
              </a:solidFill>
            </a:endParaRPr>
          </a:p>
        </p:txBody>
      </p:sp>
      <p:sp>
        <p:nvSpPr>
          <p:cNvPr id="10" name="Slide Number Placeholder 9"/>
          <p:cNvSpPr>
            <a:spLocks noGrp="1"/>
          </p:cNvSpPr>
          <p:nvPr>
            <p:ph type="sldNum" sz="quarter" idx="12"/>
          </p:nvPr>
        </p:nvSpPr>
        <p:spPr/>
        <p:txBody>
          <a:bodyPr/>
          <a:lstStyle/>
          <a:p>
            <a:pPr>
              <a:defRPr/>
            </a:pPr>
            <a:fld id="{A5DD5B56-C615-49F8-8C31-B6764CDF1E93}" type="slidenum">
              <a:rPr lang="en-US" altLang="en-US" smtClean="0">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263750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152400" y="147638"/>
            <a:ext cx="6705600" cy="6556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7010400" y="147638"/>
            <a:ext cx="1955800" cy="65563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smtClean="0">
                <a:solidFill>
                  <a:schemeClr val="bg2"/>
                </a:solidFill>
              </a:defRPr>
            </a:lvl1pPr>
          </a:lstStyle>
          <a:p>
            <a:pPr>
              <a:defRPr/>
            </a:pPr>
            <a:fld id="{03F12217-40D8-429B-8232-1C7C4E6D39C6}" type="slidenum">
              <a:rPr lang="en-US"/>
              <a:pPr>
                <a:defRPr/>
              </a:pPr>
              <a:t>‹#›</a:t>
            </a:fld>
            <a:endParaRPr lang="en-US"/>
          </a:p>
        </p:txBody>
      </p:sp>
    </p:spTree>
    <p:extLst>
      <p:ext uri="{BB962C8B-B14F-4D97-AF65-F5344CB8AC3E}">
        <p14:creationId xmlns:p14="http://schemas.microsoft.com/office/powerpoint/2010/main" val="12737761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ltLang="en-US">
              <a:solidFill>
                <a:srgbClr val="000000"/>
              </a:solidFill>
            </a:endParaRPr>
          </a:p>
        </p:txBody>
      </p:sp>
      <p:sp>
        <p:nvSpPr>
          <p:cNvPr id="8" name="Footer Placeholder 7"/>
          <p:cNvSpPr>
            <a:spLocks noGrp="1"/>
          </p:cNvSpPr>
          <p:nvPr>
            <p:ph type="ftr" sz="quarter" idx="11"/>
          </p:nvPr>
        </p:nvSpPr>
        <p:spPr/>
        <p:txBody>
          <a:bodyPr/>
          <a:lstStyle/>
          <a:p>
            <a:pPr>
              <a:defRPr/>
            </a:pPr>
            <a:endParaRPr lang="en-US" altLang="en-US">
              <a:solidFill>
                <a:srgbClr val="000000"/>
              </a:solidFill>
            </a:endParaRPr>
          </a:p>
        </p:txBody>
      </p:sp>
      <p:sp>
        <p:nvSpPr>
          <p:cNvPr id="9" name="Slide Number Placeholder 8"/>
          <p:cNvSpPr>
            <a:spLocks noGrp="1"/>
          </p:cNvSpPr>
          <p:nvPr>
            <p:ph type="sldNum" sz="quarter" idx="12"/>
          </p:nvPr>
        </p:nvSpPr>
        <p:spPr/>
        <p:txBody>
          <a:bodyPr/>
          <a:lstStyle/>
          <a:p>
            <a:pPr>
              <a:defRPr/>
            </a:pPr>
            <a:fld id="{167DD5C8-4FCC-4765-95AB-C7653E84D6A5}" type="slidenum">
              <a:rPr lang="en-US" altLang="en-US" smtClean="0">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3912639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ltLang="en-US">
              <a:solidFill>
                <a:srgbClr val="000000"/>
              </a:solidFill>
            </a:endParaRPr>
          </a:p>
        </p:txBody>
      </p:sp>
      <p:sp>
        <p:nvSpPr>
          <p:cNvPr id="8" name="Footer Placeholder 7"/>
          <p:cNvSpPr>
            <a:spLocks noGrp="1"/>
          </p:cNvSpPr>
          <p:nvPr>
            <p:ph type="ftr" sz="quarter" idx="11"/>
          </p:nvPr>
        </p:nvSpPr>
        <p:spPr/>
        <p:txBody>
          <a:bodyPr/>
          <a:lstStyle/>
          <a:p>
            <a:pPr>
              <a:defRPr/>
            </a:pPr>
            <a:endParaRPr lang="en-US" altLang="en-US">
              <a:solidFill>
                <a:srgbClr val="000000"/>
              </a:solidFill>
            </a:endParaRPr>
          </a:p>
        </p:txBody>
      </p:sp>
      <p:sp>
        <p:nvSpPr>
          <p:cNvPr id="9" name="Slide Number Placeholder 8"/>
          <p:cNvSpPr>
            <a:spLocks noGrp="1"/>
          </p:cNvSpPr>
          <p:nvPr>
            <p:ph type="sldNum" sz="quarter" idx="12"/>
          </p:nvPr>
        </p:nvSpPr>
        <p:spPr/>
        <p:txBody>
          <a:bodyPr/>
          <a:lstStyle/>
          <a:p>
            <a:pPr>
              <a:defRPr/>
            </a:pPr>
            <a:fld id="{97CD82A8-8A64-41CE-9DC7-B09536D8E929}" type="slidenum">
              <a:rPr lang="en-US" altLang="en-US" smtClean="0">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332544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03263FB-F756-4309-8553-5366E8586873}" type="slidenum">
              <a:rPr lang="en-US" smtClean="0"/>
              <a:pPr>
                <a:defRPr/>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10051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001A08C-1B03-4A5D-91C4-B2097DA750C0}" type="slidenum">
              <a:rPr lang="en-US" smtClean="0"/>
              <a:pPr>
                <a:defRPr/>
              </a:pPr>
              <a:t>‹#›</a:t>
            </a:fld>
            <a:endParaRPr lang="en-US"/>
          </a:p>
        </p:txBody>
      </p:sp>
    </p:spTree>
    <p:extLst>
      <p:ext uri="{BB962C8B-B14F-4D97-AF65-F5344CB8AC3E}">
        <p14:creationId xmlns:p14="http://schemas.microsoft.com/office/powerpoint/2010/main" val="12489450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926E2D6-1A18-44D4-A262-C317CA25654B}" type="slidenum">
              <a:rPr lang="en-US" smtClean="0"/>
              <a:pPr>
                <a:defRPr/>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4614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85A322B-9158-4AE9-A331-2DC9717EF9C0}" type="slidenum">
              <a:rPr lang="en-US" smtClean="0"/>
              <a:pPr>
                <a:defRPr/>
              </a:pPr>
              <a:t>‹#›</a:t>
            </a:fld>
            <a:endParaRPr lang="en-US"/>
          </a:p>
        </p:txBody>
      </p:sp>
    </p:spTree>
    <p:extLst>
      <p:ext uri="{BB962C8B-B14F-4D97-AF65-F5344CB8AC3E}">
        <p14:creationId xmlns:p14="http://schemas.microsoft.com/office/powerpoint/2010/main" val="1274037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11EA7FCC-C2DE-4ADC-A554-4E60ED6C79F9}" type="slidenum">
              <a:rPr lang="en-US" smtClean="0"/>
              <a:pPr>
                <a:defRPr/>
              </a:pPr>
              <a:t>‹#›</a:t>
            </a:fld>
            <a:endParaRPr lang="en-US"/>
          </a:p>
        </p:txBody>
      </p:sp>
    </p:spTree>
    <p:extLst>
      <p:ext uri="{BB962C8B-B14F-4D97-AF65-F5344CB8AC3E}">
        <p14:creationId xmlns:p14="http://schemas.microsoft.com/office/powerpoint/2010/main" val="40301195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36169D2-B768-43B2-A93F-680FFF7AE41C}" type="slidenum">
              <a:rPr lang="en-US" smtClean="0"/>
              <a:pPr>
                <a:defRPr/>
              </a:pPr>
              <a:t>‹#›</a:t>
            </a:fld>
            <a:endParaRPr lang="en-US"/>
          </a:p>
        </p:txBody>
      </p:sp>
    </p:spTree>
    <p:extLst>
      <p:ext uri="{BB962C8B-B14F-4D97-AF65-F5344CB8AC3E}">
        <p14:creationId xmlns:p14="http://schemas.microsoft.com/office/powerpoint/2010/main" val="26705109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p>
        </p:txBody>
      </p:sp>
      <p:sp>
        <p:nvSpPr>
          <p:cNvPr id="9" name="Slide Number Placeholder 8"/>
          <p:cNvSpPr>
            <a:spLocks noGrp="1"/>
          </p:cNvSpPr>
          <p:nvPr>
            <p:ph type="sldNum" sz="quarter" idx="12"/>
          </p:nvPr>
        </p:nvSpPr>
        <p:spPr/>
        <p:txBody>
          <a:bodyPr/>
          <a:lstStyle/>
          <a:p>
            <a:pPr>
              <a:defRPr/>
            </a:pPr>
            <a:fld id="{1E6CD0AE-9639-40A5-A44E-EA542DA57228}" type="slidenum">
              <a:rPr lang="en-US" smtClean="0"/>
              <a:pPr>
                <a:defRPr/>
              </a:pPr>
              <a:t>‹#›</a:t>
            </a:fld>
            <a:endParaRPr lang="en-US"/>
          </a:p>
        </p:txBody>
      </p:sp>
    </p:spTree>
    <p:extLst>
      <p:ext uri="{BB962C8B-B14F-4D97-AF65-F5344CB8AC3E}">
        <p14:creationId xmlns:p14="http://schemas.microsoft.com/office/powerpoint/2010/main" val="29591582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24D07F13-F775-4F02-A923-B4A5F8C3F222}" type="slidenum">
              <a:rPr lang="en-US" smtClean="0"/>
              <a:pPr>
                <a:defRPr/>
              </a:pPr>
              <a:t>‹#›</a:t>
            </a:fld>
            <a:endParaRPr lang="en-US"/>
          </a:p>
        </p:txBody>
      </p:sp>
    </p:spTree>
    <p:extLst>
      <p:ext uri="{BB962C8B-B14F-4D97-AF65-F5344CB8AC3E}">
        <p14:creationId xmlns:p14="http://schemas.microsoft.com/office/powerpoint/2010/main" val="16293961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pPr>
              <a:defRPr/>
            </a:pPr>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pPr>
              <a:defRPr/>
            </a:pPr>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pPr>
              <a:defRPr/>
            </a:pPr>
            <a:fld id="{01761B97-EB2E-4B03-80FC-36EBA75466BC}" type="slidenum">
              <a:rPr lang="en-US" smtClean="0">
                <a:solidFill>
                  <a:prstClr val="white">
                    <a:shade val="50000"/>
                  </a:prstClr>
                </a:solidFill>
              </a:rPr>
              <a:pPr>
                <a:defRPr/>
              </a:pPr>
              <a:t>‹#›</a:t>
            </a:fld>
            <a:endParaRPr lang="en-US">
              <a:solidFill>
                <a:prstClr val="white">
                  <a:shade val="50000"/>
                </a:prstClr>
              </a:solidFill>
            </a:endParaRPr>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62873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30D3819A-2477-4C78-B483-536F3B3AD004}" type="slidenum">
              <a:rPr lang="en-US" smtClean="0"/>
              <a:pPr>
                <a:defRPr/>
              </a:pPr>
              <a:t>‹#›</a:t>
            </a:fld>
            <a:endParaRPr lang="en-US"/>
          </a:p>
        </p:txBody>
      </p:sp>
    </p:spTree>
    <p:extLst>
      <p:ext uri="{BB962C8B-B14F-4D97-AF65-F5344CB8AC3E}">
        <p14:creationId xmlns:p14="http://schemas.microsoft.com/office/powerpoint/2010/main" val="23154835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95870C6-8D84-49CE-859A-F9F01696BC3C}" type="slidenum">
              <a:rPr lang="en-US" smtClean="0"/>
              <a:pPr>
                <a:defRPr/>
              </a:pPr>
              <a:t>‹#›</a:t>
            </a:fld>
            <a:endParaRPr lang="en-US"/>
          </a:p>
        </p:txBody>
      </p:sp>
    </p:spTree>
    <p:extLst>
      <p:ext uri="{BB962C8B-B14F-4D97-AF65-F5344CB8AC3E}">
        <p14:creationId xmlns:p14="http://schemas.microsoft.com/office/powerpoint/2010/main" val="38582445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529C221-A71C-43B6-AD6F-295E5083AE11}" type="slidenum">
              <a:rPr lang="en-US" smtClean="0"/>
              <a:pPr>
                <a:defRPr/>
              </a:pPr>
              <a:t>‹#›</a:t>
            </a:fld>
            <a:endParaRPr lang="en-US"/>
          </a:p>
        </p:txBody>
      </p:sp>
    </p:spTree>
    <p:extLst>
      <p:ext uri="{BB962C8B-B14F-4D97-AF65-F5344CB8AC3E}">
        <p14:creationId xmlns:p14="http://schemas.microsoft.com/office/powerpoint/2010/main" val="35933525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294B77B-E9FE-4988-AC55-AF9F057EDF93}" type="slidenum">
              <a:rPr lang="en-US" smtClean="0"/>
              <a:pPr>
                <a:defRPr/>
              </a:pPr>
              <a:t>‹#›</a:t>
            </a:fld>
            <a:endParaRPr lang="en-US"/>
          </a:p>
        </p:txBody>
      </p:sp>
    </p:spTree>
    <p:extLst>
      <p:ext uri="{BB962C8B-B14F-4D97-AF65-F5344CB8AC3E}">
        <p14:creationId xmlns:p14="http://schemas.microsoft.com/office/powerpoint/2010/main" val="34361325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19BBEE7-DB67-43B2-88C1-3CBBEF821308}" type="slidenum">
              <a:rPr lang="en-US" smtClean="0"/>
              <a:pPr>
                <a:defRPr/>
              </a:pPr>
              <a:t>‹#›</a:t>
            </a:fld>
            <a:endParaRPr lang="en-US"/>
          </a:p>
        </p:txBody>
      </p:sp>
    </p:spTree>
    <p:extLst>
      <p:ext uri="{BB962C8B-B14F-4D97-AF65-F5344CB8AC3E}">
        <p14:creationId xmlns:p14="http://schemas.microsoft.com/office/powerpoint/2010/main" val="38808552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04CB9D0-C0F1-4E21-BA9F-83C97A7F9FC9}" type="slidenum">
              <a:rPr lang="en-US" smtClean="0"/>
              <a:pPr>
                <a:defRPr/>
              </a:pPr>
              <a:t>‹#›</a:t>
            </a:fld>
            <a:endParaRPr lang="en-US"/>
          </a:p>
        </p:txBody>
      </p:sp>
    </p:spTree>
    <p:extLst>
      <p:ext uri="{BB962C8B-B14F-4D97-AF65-F5344CB8AC3E}">
        <p14:creationId xmlns:p14="http://schemas.microsoft.com/office/powerpoint/2010/main" val="25909609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0E78849-0F7D-453F-B450-97D8FF6865EE}" type="slidenum">
              <a:rPr lang="en-US" smtClean="0"/>
              <a:pPr>
                <a:defRPr/>
              </a:pPr>
              <a:t>‹#›</a:t>
            </a:fld>
            <a:endParaRPr lang="en-US"/>
          </a:p>
        </p:txBody>
      </p:sp>
    </p:spTree>
    <p:extLst>
      <p:ext uri="{BB962C8B-B14F-4D97-AF65-F5344CB8AC3E}">
        <p14:creationId xmlns:p14="http://schemas.microsoft.com/office/powerpoint/2010/main" val="6754698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5BE987C8-961B-4DA8-80EE-7F7A7D50D383}" type="slidenum">
              <a:rPr lang="en-US" smtClean="0"/>
              <a:pPr>
                <a:defRPr/>
              </a:pPr>
              <a:t>‹#›</a:t>
            </a:fld>
            <a:endParaRPr lang="en-US"/>
          </a:p>
        </p:txBody>
      </p:sp>
    </p:spTree>
    <p:extLst>
      <p:ext uri="{BB962C8B-B14F-4D97-AF65-F5344CB8AC3E}">
        <p14:creationId xmlns:p14="http://schemas.microsoft.com/office/powerpoint/2010/main" val="23117439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2A7110B-2108-4174-A345-B752EF1A145A}" type="slidenum">
              <a:rPr lang="en-US" smtClean="0"/>
              <a:pPr>
                <a:defRPr/>
              </a:pPr>
              <a:t>‹#›</a:t>
            </a:fld>
            <a:endParaRPr lang="en-US"/>
          </a:p>
        </p:txBody>
      </p:sp>
    </p:spTree>
    <p:extLst>
      <p:ext uri="{BB962C8B-B14F-4D97-AF65-F5344CB8AC3E}">
        <p14:creationId xmlns:p14="http://schemas.microsoft.com/office/powerpoint/2010/main" val="13470063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963FED65-F424-48A2-A927-324D92913FFC}" type="slidenum">
              <a:rPr lang="en-US" smtClean="0"/>
              <a:pPr>
                <a:defRPr/>
              </a:pPr>
              <a:t>‹#›</a:t>
            </a:fld>
            <a:endParaRPr lang="en-US"/>
          </a:p>
        </p:txBody>
      </p:sp>
    </p:spTree>
    <p:extLst>
      <p:ext uri="{BB962C8B-B14F-4D97-AF65-F5344CB8AC3E}">
        <p14:creationId xmlns:p14="http://schemas.microsoft.com/office/powerpoint/2010/main" val="4185215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pPr>
              <a:defRPr/>
            </a:pPr>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pPr>
              <a:defRPr/>
            </a:pPr>
            <a:fld id="{C398956A-8ECB-4415-B3F6-9EAB476976F1}" type="slidenum">
              <a:rPr lang="en-US" smtClean="0">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37257581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71C69F0-3A77-494F-9CA3-7B1B06BA2C41}" type="slidenum">
              <a:rPr lang="en-US" smtClean="0"/>
              <a:pPr>
                <a:defRPr/>
              </a:pPr>
              <a:t>‹#›</a:t>
            </a:fld>
            <a:endParaRPr lang="en-US"/>
          </a:p>
        </p:txBody>
      </p:sp>
    </p:spTree>
    <p:extLst>
      <p:ext uri="{BB962C8B-B14F-4D97-AF65-F5344CB8AC3E}">
        <p14:creationId xmlns:p14="http://schemas.microsoft.com/office/powerpoint/2010/main" val="8905404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E893B82-2312-40CA-87FD-4619F56F396E}" type="slidenum">
              <a:rPr lang="en-US" smtClean="0"/>
              <a:pPr>
                <a:defRPr/>
              </a:pPr>
              <a:t>‹#›</a:t>
            </a:fld>
            <a:endParaRPr lang="en-US"/>
          </a:p>
        </p:txBody>
      </p:sp>
    </p:spTree>
    <p:extLst>
      <p:ext uri="{BB962C8B-B14F-4D97-AF65-F5344CB8AC3E}">
        <p14:creationId xmlns:p14="http://schemas.microsoft.com/office/powerpoint/2010/main" val="24422534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ECBB192-FC13-4520-A427-10632F3F5CE1}" type="slidenum">
              <a:rPr lang="en-US" smtClean="0"/>
              <a:pPr>
                <a:defRPr/>
              </a:pPr>
              <a:t>‹#›</a:t>
            </a:fld>
            <a:endParaRPr lang="en-US"/>
          </a:p>
        </p:txBody>
      </p:sp>
    </p:spTree>
    <p:extLst>
      <p:ext uri="{BB962C8B-B14F-4D97-AF65-F5344CB8AC3E}">
        <p14:creationId xmlns:p14="http://schemas.microsoft.com/office/powerpoint/2010/main" val="410131460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ECBB192-FC13-4520-A427-10632F3F5CE1}" type="slidenum">
              <a:rPr lang="en-US" smtClean="0"/>
              <a:pPr>
                <a:defRPr/>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5308788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ECBB192-FC13-4520-A427-10632F3F5CE1}" type="slidenum">
              <a:rPr lang="en-US" smtClean="0"/>
              <a:pPr>
                <a:defRPr/>
              </a:pPr>
              <a:t>‹#›</a:t>
            </a:fld>
            <a:endParaRPr lang="en-US"/>
          </a:p>
        </p:txBody>
      </p:sp>
    </p:spTree>
    <p:extLst>
      <p:ext uri="{BB962C8B-B14F-4D97-AF65-F5344CB8AC3E}">
        <p14:creationId xmlns:p14="http://schemas.microsoft.com/office/powerpoint/2010/main" val="133058141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ECBB192-FC13-4520-A427-10632F3F5CE1}" type="slidenum">
              <a:rPr lang="en-US" smtClean="0"/>
              <a:pPr>
                <a:defRPr/>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0140528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ECBB192-FC13-4520-A427-10632F3F5CE1}" type="slidenum">
              <a:rPr lang="en-US" smtClean="0"/>
              <a:pPr>
                <a:defRPr/>
              </a:pPr>
              <a:t>‹#›</a:t>
            </a:fld>
            <a:endParaRPr lang="en-US"/>
          </a:p>
        </p:txBody>
      </p:sp>
    </p:spTree>
    <p:extLst>
      <p:ext uri="{BB962C8B-B14F-4D97-AF65-F5344CB8AC3E}">
        <p14:creationId xmlns:p14="http://schemas.microsoft.com/office/powerpoint/2010/main" val="348305808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A6DB0B8-8343-4EE3-92A4-1B289025C161}" type="slidenum">
              <a:rPr lang="en-US" smtClean="0"/>
              <a:pPr>
                <a:defRPr/>
              </a:pPr>
              <a:t>‹#›</a:t>
            </a:fld>
            <a:endParaRPr lang="en-US"/>
          </a:p>
        </p:txBody>
      </p:sp>
    </p:spTree>
    <p:extLst>
      <p:ext uri="{BB962C8B-B14F-4D97-AF65-F5344CB8AC3E}">
        <p14:creationId xmlns:p14="http://schemas.microsoft.com/office/powerpoint/2010/main" val="19720947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EFC63B1-12A5-45DB-9EE0-9218EF0ABCC3}" type="slidenum">
              <a:rPr lang="en-US" smtClean="0"/>
              <a:pPr>
                <a:defRPr/>
              </a:pPr>
              <a:t>‹#›</a:t>
            </a:fld>
            <a:endParaRPr lang="en-US"/>
          </a:p>
        </p:txBody>
      </p:sp>
    </p:spTree>
    <p:extLst>
      <p:ext uri="{BB962C8B-B14F-4D97-AF65-F5344CB8AC3E}">
        <p14:creationId xmlns:p14="http://schemas.microsoft.com/office/powerpoint/2010/main" val="39384667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2"/>
          <p:cNvSpPr>
            <a:spLocks noGrp="1" noChangeArrowheads="1"/>
          </p:cNvSpPr>
          <p:nvPr>
            <p:ph type="dt" sz="half" idx="10"/>
          </p:nvPr>
        </p:nvSpPr>
        <p:spPr/>
        <p:txBody>
          <a:bodyPr/>
          <a:lstStyle>
            <a:lvl1pPr>
              <a:defRPr/>
            </a:lvl1pPr>
          </a:lstStyle>
          <a:p>
            <a:pPr>
              <a:defRPr/>
            </a:pPr>
            <a:endParaRPr lang="en-US"/>
          </a:p>
        </p:txBody>
      </p:sp>
      <p:sp>
        <p:nvSpPr>
          <p:cNvPr id="5" name="Rectangle 3"/>
          <p:cNvSpPr>
            <a:spLocks noGrp="1" noChangeArrowheads="1"/>
          </p:cNvSpPr>
          <p:nvPr>
            <p:ph type="sldNum" sz="quarter" idx="11"/>
          </p:nvPr>
        </p:nvSpPr>
        <p:spPr/>
        <p:txBody>
          <a:bodyPr/>
          <a:lstStyle>
            <a:lvl1pPr>
              <a:defRPr/>
            </a:lvl1pPr>
          </a:lstStyle>
          <a:p>
            <a:pPr>
              <a:defRPr/>
            </a:pPr>
            <a:fld id="{737885BE-C0DD-4F06-9D12-A3A04D532405}" type="slidenum">
              <a:rPr lang="en-US"/>
              <a:pPr>
                <a:defRPr/>
              </a:pPr>
              <a:t>‹#›</a:t>
            </a:fld>
            <a:endParaRPr lang="en-US"/>
          </a:p>
        </p:txBody>
      </p:sp>
      <p:sp>
        <p:nvSpPr>
          <p:cNvPr id="6" name="Rectangle 14"/>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4739550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pPr>
              <a:defRPr/>
            </a:pPr>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pPr>
              <a:defRPr/>
            </a:pPr>
            <a:fld id="{2D5DB518-36FF-466D-BA5A-B9CEFEAC6FC0}" type="slidenum">
              <a:rPr lang="en-US" smtClean="0">
                <a:solidFill>
                  <a:prstClr val="white">
                    <a:shade val="50000"/>
                  </a:prstClr>
                </a:solidFill>
              </a:rPr>
              <a:pPr>
                <a:defRPr/>
              </a:pPr>
              <a:t>‹#›</a:t>
            </a:fld>
            <a:endParaRPr lang="en-US">
              <a:solidFill>
                <a:prstClr val="white">
                  <a:shade val="50000"/>
                </a:prstClr>
              </a:solidFill>
            </a:endParaRPr>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56276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74319" y="2166365"/>
            <a:ext cx="8603674" cy="1739347"/>
          </a:xfrm>
        </p:spPr>
        <p:txBody>
          <a:bodyPr tIns="45720" bIns="45720" anchor="ctr">
            <a:normAutofit/>
          </a:bodyPr>
          <a:lstStyle>
            <a:lvl1pPr algn="ctr">
              <a:lnSpc>
                <a:spcPct val="80000"/>
              </a:lnSpc>
              <a:defRPr sz="6000" spc="0" baseline="0"/>
            </a:lvl1pPr>
          </a:lstStyle>
          <a:p>
            <a:r>
              <a:rPr lang="en-US" smtClean="0"/>
              <a:t>Click to edit Master title style</a:t>
            </a:r>
            <a:endParaRPr lang="en-US" dirty="0"/>
          </a:p>
        </p:txBody>
      </p:sp>
      <p:sp>
        <p:nvSpPr>
          <p:cNvPr id="3" name="Subtitle 2"/>
          <p:cNvSpPr>
            <a:spLocks noGrp="1"/>
          </p:cNvSpPr>
          <p:nvPr>
            <p:ph type="subTitle" idx="1"/>
          </p:nvPr>
        </p:nvSpPr>
        <p:spPr>
          <a:xfrm>
            <a:off x="1143000" y="3970315"/>
            <a:ext cx="6858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CAE9977-437C-442D-AC68-C2C6AA07B523}" type="slidenum">
              <a:rPr lang="en-US" smtClean="0"/>
              <a:pPr>
                <a:defRPr/>
              </a:pPr>
              <a:t>‹#›</a:t>
            </a:fld>
            <a:endParaRPr lang="en-US"/>
          </a:p>
        </p:txBody>
      </p:sp>
    </p:spTree>
    <p:extLst>
      <p:ext uri="{BB962C8B-B14F-4D97-AF65-F5344CB8AC3E}">
        <p14:creationId xmlns:p14="http://schemas.microsoft.com/office/powerpoint/2010/main" val="6782789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43F57F4-FFD5-4DCC-A014-29B70E36002E}" type="slidenum">
              <a:rPr lang="en-US" smtClean="0"/>
              <a:pPr>
                <a:defRPr/>
              </a:pPr>
              <a:t>‹#›</a:t>
            </a:fld>
            <a:endParaRPr lang="en-US"/>
          </a:p>
        </p:txBody>
      </p:sp>
    </p:spTree>
    <p:extLst>
      <p:ext uri="{BB962C8B-B14F-4D97-AF65-F5344CB8AC3E}">
        <p14:creationId xmlns:p14="http://schemas.microsoft.com/office/powerpoint/2010/main" val="13629487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4893" y="2208879"/>
            <a:ext cx="7886700" cy="1676400"/>
          </a:xfrm>
        </p:spPr>
        <p:txBody>
          <a:bodyPr anchor="ctr">
            <a:noAutofit/>
          </a:bodyPr>
          <a:lstStyle>
            <a:lvl1pPr algn="ctr">
              <a:lnSpc>
                <a:spcPct val="80000"/>
              </a:lnSpc>
              <a:defRPr sz="6000" b="0" spc="0" baseline="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24893" y="3984400"/>
            <a:ext cx="78867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pPr>
              <a:defRPr/>
            </a:pPr>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pPr>
              <a:defRPr/>
            </a:pPr>
            <a:fld id="{6CFAE2BB-E189-4F9D-9BB2-5F7630E4E09A}" type="slidenum">
              <a:rPr lang="en-US" smtClean="0"/>
              <a:pPr>
                <a:defRPr/>
              </a:pPr>
              <a:t>‹#›</a:t>
            </a:fld>
            <a:endParaRPr lang="en-US"/>
          </a:p>
        </p:txBody>
      </p:sp>
    </p:spTree>
    <p:extLst>
      <p:ext uri="{BB962C8B-B14F-4D97-AF65-F5344CB8AC3E}">
        <p14:creationId xmlns:p14="http://schemas.microsoft.com/office/powerpoint/2010/main" val="11914616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797"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00600"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753553B-626B-4388-B622-AC149C740156}" type="slidenum">
              <a:rPr lang="en-US" smtClean="0"/>
              <a:pPr>
                <a:defRPr/>
              </a:pPr>
              <a:t>‹#›</a:t>
            </a:fld>
            <a:endParaRPr lang="en-US"/>
          </a:p>
        </p:txBody>
      </p:sp>
    </p:spTree>
    <p:extLst>
      <p:ext uri="{BB962C8B-B14F-4D97-AF65-F5344CB8AC3E}">
        <p14:creationId xmlns:p14="http://schemas.microsoft.com/office/powerpoint/2010/main" val="36167052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5800"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656566"/>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00428"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428" y="2656564"/>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01067E34-04D9-46A2-858A-88BF7F276A57}" type="slidenum">
              <a:rPr lang="en-US" smtClean="0"/>
              <a:pPr>
                <a:defRPr/>
              </a:pPr>
              <a:t>‹#›</a:t>
            </a:fld>
            <a:endParaRPr lang="en-US"/>
          </a:p>
        </p:txBody>
      </p:sp>
    </p:spTree>
    <p:extLst>
      <p:ext uri="{BB962C8B-B14F-4D97-AF65-F5344CB8AC3E}">
        <p14:creationId xmlns:p14="http://schemas.microsoft.com/office/powerpoint/2010/main" val="16505843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1478DA7-17A7-4FFB-B58F-B72EDCF28D40}" type="slidenum">
              <a:rPr lang="en-US" smtClean="0"/>
              <a:pPr>
                <a:defRPr/>
              </a:pPr>
              <a:t>‹#›</a:t>
            </a:fld>
            <a:endParaRPr lang="en-US"/>
          </a:p>
        </p:txBody>
      </p:sp>
    </p:spTree>
    <p:extLst>
      <p:ext uri="{BB962C8B-B14F-4D97-AF65-F5344CB8AC3E}">
        <p14:creationId xmlns:p14="http://schemas.microsoft.com/office/powerpoint/2010/main" val="23593602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9DCAC4F1-8478-41D4-95D0-0F89506F5FA5}" type="slidenum">
              <a:rPr lang="en-US" smtClean="0"/>
              <a:pPr>
                <a:defRPr/>
              </a:pPr>
              <a:t>‹#›</a:t>
            </a:fld>
            <a:endParaRPr lang="en-US"/>
          </a:p>
        </p:txBody>
      </p:sp>
    </p:spTree>
    <p:extLst>
      <p:ext uri="{BB962C8B-B14F-4D97-AF65-F5344CB8AC3E}">
        <p14:creationId xmlns:p14="http://schemas.microsoft.com/office/powerpoint/2010/main" val="33053946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85800" y="2148840"/>
            <a:ext cx="4572000" cy="38404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892568" y="2147487"/>
            <a:ext cx="2560320" cy="3432319"/>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5FB4131-3ADE-4860-8896-B0D74F59BBB1}" type="slidenum">
              <a:rPr lang="en-US" smtClean="0"/>
              <a:pPr>
                <a:defRPr/>
              </a:pPr>
              <a:t>‹#›</a:t>
            </a:fld>
            <a:endParaRPr lang="en-US"/>
          </a:p>
        </p:txBody>
      </p:sp>
    </p:spTree>
    <p:extLst>
      <p:ext uri="{BB962C8B-B14F-4D97-AF65-F5344CB8AC3E}">
        <p14:creationId xmlns:p14="http://schemas.microsoft.com/office/powerpoint/2010/main" val="30687015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0" y="2211494"/>
            <a:ext cx="4754880" cy="384048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885351" y="2150621"/>
            <a:ext cx="2560320" cy="3429000"/>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FF2B87F-CCA1-4412-9CAC-21832D31F295}" type="slidenum">
              <a:rPr lang="en-US" smtClean="0"/>
              <a:pPr>
                <a:defRPr/>
              </a:pPr>
              <a:t>‹#›</a:t>
            </a:fld>
            <a:endParaRPr lang="en-US"/>
          </a:p>
        </p:txBody>
      </p:sp>
    </p:spTree>
    <p:extLst>
      <p:ext uri="{BB962C8B-B14F-4D97-AF65-F5344CB8AC3E}">
        <p14:creationId xmlns:p14="http://schemas.microsoft.com/office/powerpoint/2010/main" val="26052918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22CE6D5-BBE5-480A-A222-44FB5330F245}" type="slidenum">
              <a:rPr lang="en-US" smtClean="0"/>
              <a:pPr>
                <a:defRPr/>
              </a:pPr>
              <a:t>‹#›</a:t>
            </a:fld>
            <a:endParaRPr lang="en-US"/>
          </a:p>
        </p:txBody>
      </p:sp>
    </p:spTree>
    <p:extLst>
      <p:ext uri="{BB962C8B-B14F-4D97-AF65-F5344CB8AC3E}">
        <p14:creationId xmlns:p14="http://schemas.microsoft.com/office/powerpoint/2010/main" val="22282461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pPr>
              <a:defRPr/>
            </a:pPr>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pPr>
              <a:defRPr/>
            </a:pPr>
            <a:fld id="{41A495FC-98E4-43EE-9B90-866A5A9F12F7}" type="slidenum">
              <a:rPr lang="en-US" smtClean="0">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34345145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764484" y="0"/>
            <a:ext cx="2057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870468" y="609600"/>
            <a:ext cx="1801785"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609600"/>
            <a:ext cx="5979968"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422855"/>
            <a:ext cx="2057397" cy="365125"/>
          </a:xfrm>
        </p:spPr>
        <p:txBody>
          <a:bodyPr/>
          <a:lstStyle/>
          <a:p>
            <a:pPr>
              <a:defRPr/>
            </a:pPr>
            <a:endParaRPr lang="en-US"/>
          </a:p>
        </p:txBody>
      </p:sp>
      <p:sp>
        <p:nvSpPr>
          <p:cNvPr id="5" name="Footer Placeholder 4"/>
          <p:cNvSpPr>
            <a:spLocks noGrp="1"/>
          </p:cNvSpPr>
          <p:nvPr>
            <p:ph type="ftr" sz="quarter" idx="11"/>
          </p:nvPr>
        </p:nvSpPr>
        <p:spPr>
          <a:xfrm>
            <a:off x="2832102" y="6422855"/>
            <a:ext cx="3209752" cy="365125"/>
          </a:xfrm>
        </p:spPr>
        <p:txBody>
          <a:bodyPr/>
          <a:lstStyle/>
          <a:p>
            <a:pPr>
              <a:defRPr/>
            </a:pPr>
            <a:endParaRPr lang="en-US"/>
          </a:p>
        </p:txBody>
      </p:sp>
      <p:sp>
        <p:nvSpPr>
          <p:cNvPr id="6" name="Slide Number Placeholder 5"/>
          <p:cNvSpPr>
            <a:spLocks noGrp="1"/>
          </p:cNvSpPr>
          <p:nvPr>
            <p:ph type="sldNum" sz="quarter" idx="12"/>
          </p:nvPr>
        </p:nvSpPr>
        <p:spPr>
          <a:xfrm>
            <a:off x="6054787" y="6422855"/>
            <a:ext cx="659819" cy="365125"/>
          </a:xfrm>
        </p:spPr>
        <p:txBody>
          <a:bodyPr/>
          <a:lstStyle/>
          <a:p>
            <a:pPr>
              <a:defRPr/>
            </a:pPr>
            <a:fld id="{D4A634CF-663B-4AE1-AEA1-B518999C73CF}" type="slidenum">
              <a:rPr lang="en-US" smtClean="0"/>
              <a:pPr>
                <a:defRPr/>
              </a:pPr>
              <a:t>‹#›</a:t>
            </a:fld>
            <a:endParaRPr lang="en-US"/>
          </a:p>
        </p:txBody>
      </p:sp>
    </p:spTree>
    <p:extLst>
      <p:ext uri="{BB962C8B-B14F-4D97-AF65-F5344CB8AC3E}">
        <p14:creationId xmlns:p14="http://schemas.microsoft.com/office/powerpoint/2010/main" val="37313445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762000"/>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762000"/>
            <a:ext cx="2193989" cy="5334001"/>
          </a:xfrm>
          <a:prstGeom prst="rect">
            <a:avLst/>
          </a:prstGeom>
          <a:solidFill>
            <a:srgbClr val="C3C3C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5400" spc="-10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2000" cap="none" spc="0" baseline="0">
                <a:solidFill>
                  <a:schemeClr val="accent1">
                    <a:lumMod val="20000"/>
                    <a:lumOff val="80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03263FB-F756-4309-8553-5366E8586873}" type="slidenum">
              <a:rPr lang="en-US" smtClean="0"/>
              <a:pPr>
                <a:defRPr/>
              </a:pPr>
              <a:t>‹#›</a:t>
            </a:fld>
            <a:endParaRPr lang="en-US"/>
          </a:p>
        </p:txBody>
      </p:sp>
    </p:spTree>
    <p:extLst>
      <p:ext uri="{BB962C8B-B14F-4D97-AF65-F5344CB8AC3E}">
        <p14:creationId xmlns:p14="http://schemas.microsoft.com/office/powerpoint/2010/main" val="17770692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001A08C-1B03-4A5D-91C4-B2097DA750C0}" type="slidenum">
              <a:rPr lang="en-US" smtClean="0"/>
              <a:pPr>
                <a:defRPr/>
              </a:pPr>
              <a:t>‹#›</a:t>
            </a:fld>
            <a:endParaRPr lang="en-US"/>
          </a:p>
        </p:txBody>
      </p:sp>
    </p:spTree>
    <p:extLst>
      <p:ext uri="{BB962C8B-B14F-4D97-AF65-F5344CB8AC3E}">
        <p14:creationId xmlns:p14="http://schemas.microsoft.com/office/powerpoint/2010/main" val="25931290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00934" y="1298448"/>
            <a:ext cx="5486400" cy="3255264"/>
          </a:xfrm>
        </p:spPr>
        <p:txBody>
          <a:bodyPr anchor="b">
            <a:normAutofit/>
          </a:bodyPr>
          <a:lstStyle>
            <a:lvl1pPr>
              <a:defRPr sz="5400" b="0" spc="-100" baseline="0">
                <a:solidFill>
                  <a:schemeClr val="tx1">
                    <a:lumMod val="65000"/>
                    <a:lumOff val="3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2914650" y="4672584"/>
            <a:ext cx="5486400"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926E2D6-1A18-44D4-A262-C317CA25654B}" type="slidenum">
              <a:rPr lang="en-US" smtClean="0"/>
              <a:pPr>
                <a:defRPr/>
              </a:pPr>
              <a:t>‹#›</a:t>
            </a:fld>
            <a:endParaRPr lang="en-US"/>
          </a:p>
        </p:txBody>
      </p:sp>
    </p:spTree>
    <p:extLst>
      <p:ext uri="{BB962C8B-B14F-4D97-AF65-F5344CB8AC3E}">
        <p14:creationId xmlns:p14="http://schemas.microsoft.com/office/powerpoint/2010/main" val="27991720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900934"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63590"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pPr>
              <a:defRPr/>
            </a:pPr>
            <a:endParaRPr lang="en-US"/>
          </a:p>
        </p:txBody>
      </p:sp>
      <p:sp>
        <p:nvSpPr>
          <p:cNvPr id="9" name="Footer Placeholder 8"/>
          <p:cNvSpPr>
            <a:spLocks noGrp="1"/>
          </p:cNvSpPr>
          <p:nvPr>
            <p:ph type="ftr" sz="quarter" idx="11"/>
          </p:nvPr>
        </p:nvSpPr>
        <p:spPr/>
        <p:txBody>
          <a:bodyPr/>
          <a:lstStyle/>
          <a:p>
            <a:pPr>
              <a:defRPr/>
            </a:pPr>
            <a:endParaRPr lang="en-US"/>
          </a:p>
        </p:txBody>
      </p:sp>
      <p:sp>
        <p:nvSpPr>
          <p:cNvPr id="10" name="Slide Number Placeholder 9"/>
          <p:cNvSpPr>
            <a:spLocks noGrp="1"/>
          </p:cNvSpPr>
          <p:nvPr>
            <p:ph type="sldNum" sz="quarter" idx="12"/>
          </p:nvPr>
        </p:nvSpPr>
        <p:spPr/>
        <p:txBody>
          <a:bodyPr/>
          <a:lstStyle/>
          <a:p>
            <a:pPr>
              <a:defRPr/>
            </a:pPr>
            <a:fld id="{185A322B-9158-4AE9-A331-2DC9717EF9C0}" type="slidenum">
              <a:rPr lang="en-US" smtClean="0"/>
              <a:pPr>
                <a:defRPr/>
              </a:pPr>
              <a:t>‹#›</a:t>
            </a:fld>
            <a:endParaRPr lang="en-US"/>
          </a:p>
        </p:txBody>
      </p:sp>
    </p:spTree>
    <p:extLst>
      <p:ext uri="{BB962C8B-B14F-4D97-AF65-F5344CB8AC3E}">
        <p14:creationId xmlns:p14="http://schemas.microsoft.com/office/powerpoint/2010/main" val="28090269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00934" y="1023586"/>
            <a:ext cx="2606040" cy="807720"/>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900934"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63847" y="1023587"/>
            <a:ext cx="2606040" cy="813171"/>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63847"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pPr>
              <a:defRPr/>
            </a:pPr>
            <a:endParaRPr lang="en-US"/>
          </a:p>
        </p:txBody>
      </p:sp>
      <p:sp>
        <p:nvSpPr>
          <p:cNvPr id="11" name="Footer Placeholder 10"/>
          <p:cNvSpPr>
            <a:spLocks noGrp="1"/>
          </p:cNvSpPr>
          <p:nvPr>
            <p:ph type="ftr" sz="quarter" idx="11"/>
          </p:nvPr>
        </p:nvSpPr>
        <p:spPr/>
        <p:txBody>
          <a:bodyPr/>
          <a:lstStyle/>
          <a:p>
            <a:pPr>
              <a:defRPr/>
            </a:pPr>
            <a:endParaRPr lang="en-US"/>
          </a:p>
        </p:txBody>
      </p:sp>
      <p:sp>
        <p:nvSpPr>
          <p:cNvPr id="12" name="Slide Number Placeholder 11"/>
          <p:cNvSpPr>
            <a:spLocks noGrp="1"/>
          </p:cNvSpPr>
          <p:nvPr>
            <p:ph type="sldNum" sz="quarter" idx="12"/>
          </p:nvPr>
        </p:nvSpPr>
        <p:spPr/>
        <p:txBody>
          <a:bodyPr/>
          <a:lstStyle/>
          <a:p>
            <a:pPr>
              <a:defRPr/>
            </a:pPr>
            <a:fld id="{11EA7FCC-C2DE-4ADC-A554-4E60ED6C79F9}" type="slidenum">
              <a:rPr lang="en-US" smtClean="0"/>
              <a:pPr>
                <a:defRPr/>
              </a:pPr>
              <a:t>‹#›</a:t>
            </a:fld>
            <a:endParaRPr lang="en-US"/>
          </a:p>
        </p:txBody>
      </p:sp>
    </p:spTree>
    <p:extLst>
      <p:ext uri="{BB962C8B-B14F-4D97-AF65-F5344CB8AC3E}">
        <p14:creationId xmlns:p14="http://schemas.microsoft.com/office/powerpoint/2010/main" val="3197338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pPr>
              <a:defRPr/>
            </a:pPr>
            <a:endParaRPr lang="en-US"/>
          </a:p>
        </p:txBody>
      </p:sp>
      <p:sp>
        <p:nvSpPr>
          <p:cNvPr id="7" name="Footer Placeholder 6"/>
          <p:cNvSpPr>
            <a:spLocks noGrp="1"/>
          </p:cNvSpPr>
          <p:nvPr>
            <p:ph type="ftr" sz="quarter" idx="11"/>
          </p:nvPr>
        </p:nvSpPr>
        <p:spPr/>
        <p:txBody>
          <a:bodyPr/>
          <a:lstStyle/>
          <a:p>
            <a:pPr>
              <a:defRPr/>
            </a:pPr>
            <a:endParaRPr lang="en-US"/>
          </a:p>
        </p:txBody>
      </p:sp>
      <p:sp>
        <p:nvSpPr>
          <p:cNvPr id="8" name="Slide Number Placeholder 7"/>
          <p:cNvSpPr>
            <a:spLocks noGrp="1"/>
          </p:cNvSpPr>
          <p:nvPr>
            <p:ph type="sldNum" sz="quarter" idx="12"/>
          </p:nvPr>
        </p:nvSpPr>
        <p:spPr/>
        <p:txBody>
          <a:bodyPr/>
          <a:lstStyle/>
          <a:p>
            <a:pPr>
              <a:defRPr/>
            </a:pPr>
            <a:fld id="{636169D2-B768-43B2-A93F-680FFF7AE41C}" type="slidenum">
              <a:rPr lang="en-US" smtClean="0"/>
              <a:pPr>
                <a:defRPr/>
              </a:pPr>
              <a:t>‹#›</a:t>
            </a:fld>
            <a:endParaRPr lang="en-US"/>
          </a:p>
        </p:txBody>
      </p:sp>
    </p:spTree>
    <p:extLst>
      <p:ext uri="{BB962C8B-B14F-4D97-AF65-F5344CB8AC3E}">
        <p14:creationId xmlns:p14="http://schemas.microsoft.com/office/powerpoint/2010/main" val="37110293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E6CD0AE-9639-40A5-A44E-EA542DA57228}" type="slidenum">
              <a:rPr lang="en-US" smtClean="0"/>
              <a:pPr>
                <a:defRPr/>
              </a:pPr>
              <a:t>‹#›</a:t>
            </a:fld>
            <a:endParaRPr lang="en-US"/>
          </a:p>
        </p:txBody>
      </p:sp>
    </p:spTree>
    <p:extLst>
      <p:ext uri="{BB962C8B-B14F-4D97-AF65-F5344CB8AC3E}">
        <p14:creationId xmlns:p14="http://schemas.microsoft.com/office/powerpoint/2010/main" val="34620171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baseline="0"/>
            </a:lvl1pPr>
          </a:lstStyle>
          <a:p>
            <a:r>
              <a:rPr lang="en-US" smtClean="0"/>
              <a:t>Click to edit Master title style</a:t>
            </a:r>
            <a:endParaRPr lang="en-US" dirty="0"/>
          </a:p>
        </p:txBody>
      </p:sp>
      <p:sp>
        <p:nvSpPr>
          <p:cNvPr id="3" name="Content Placeholder 2"/>
          <p:cNvSpPr>
            <a:spLocks noGrp="1"/>
          </p:cNvSpPr>
          <p:nvPr>
            <p:ph idx="1"/>
          </p:nvPr>
        </p:nvSpPr>
        <p:spPr>
          <a:xfrm>
            <a:off x="2900934" y="868680"/>
            <a:ext cx="54864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2024" y="3337560"/>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pPr>
              <a:defRPr/>
            </a:pPr>
            <a:endParaRPr lang="en-US"/>
          </a:p>
        </p:txBody>
      </p:sp>
      <p:sp>
        <p:nvSpPr>
          <p:cNvPr id="9" name="Footer Placeholder 8"/>
          <p:cNvSpPr>
            <a:spLocks noGrp="1"/>
          </p:cNvSpPr>
          <p:nvPr>
            <p:ph type="ftr" sz="quarter" idx="11"/>
          </p:nvPr>
        </p:nvSpPr>
        <p:spPr/>
        <p:txBody>
          <a:bodyPr/>
          <a:lstStyle/>
          <a:p>
            <a:pPr>
              <a:defRPr/>
            </a:pPr>
            <a:endParaRPr lang="en-US"/>
          </a:p>
        </p:txBody>
      </p:sp>
      <p:sp>
        <p:nvSpPr>
          <p:cNvPr id="10" name="Slide Number Placeholder 9"/>
          <p:cNvSpPr>
            <a:spLocks noGrp="1"/>
          </p:cNvSpPr>
          <p:nvPr>
            <p:ph type="sldNum" sz="quarter" idx="12"/>
          </p:nvPr>
        </p:nvSpPr>
        <p:spPr/>
        <p:txBody>
          <a:bodyPr/>
          <a:lstStyle/>
          <a:p>
            <a:pPr>
              <a:defRPr/>
            </a:pPr>
            <a:fld id="{24D07F13-F775-4F02-A923-B4A5F8C3F222}" type="slidenum">
              <a:rPr lang="en-US" smtClean="0"/>
              <a:pPr>
                <a:defRPr/>
              </a:pPr>
              <a:t>‹#›</a:t>
            </a:fld>
            <a:endParaRPr lang="en-US"/>
          </a:p>
        </p:txBody>
      </p:sp>
    </p:spTree>
    <p:extLst>
      <p:ext uri="{BB962C8B-B14F-4D97-AF65-F5344CB8AC3E}">
        <p14:creationId xmlns:p14="http://schemas.microsoft.com/office/powerpoint/2010/main" val="23610382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677983" y="767419"/>
            <a:ext cx="6086423"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92024" y="3340602"/>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pPr>
              <a:defRPr/>
            </a:pPr>
            <a:endParaRPr lang="en-US"/>
          </a:p>
        </p:txBody>
      </p:sp>
      <p:sp>
        <p:nvSpPr>
          <p:cNvPr id="9" name="Footer Placeholder 8"/>
          <p:cNvSpPr>
            <a:spLocks noGrp="1"/>
          </p:cNvSpPr>
          <p:nvPr>
            <p:ph type="ftr" sz="quarter" idx="11"/>
          </p:nvPr>
        </p:nvSpPr>
        <p:spPr>
          <a:xfrm>
            <a:off x="2624326" y="6356351"/>
            <a:ext cx="4433638" cy="365125"/>
          </a:xfrm>
        </p:spPr>
        <p:txBody>
          <a:bodyPr/>
          <a:lstStyle/>
          <a:p>
            <a:endParaRPr lang="en-US" dirty="0"/>
          </a:p>
        </p:txBody>
      </p:sp>
      <p:sp>
        <p:nvSpPr>
          <p:cNvPr id="10" name="Slide Number Placeholder 9"/>
          <p:cNvSpPr>
            <a:spLocks noGrp="1"/>
          </p:cNvSpPr>
          <p:nvPr>
            <p:ph type="sldNum" sz="quarter" idx="12"/>
          </p:nvPr>
        </p:nvSpPr>
        <p:spPr/>
        <p:txBody>
          <a:bodyPr/>
          <a:lstStyle/>
          <a:p>
            <a:pPr>
              <a:defRPr/>
            </a:pPr>
            <a:fld id="{30D3819A-2477-4C78-B483-536F3B3AD004}" type="slidenum">
              <a:rPr lang="en-US" smtClean="0"/>
              <a:pPr>
                <a:defRPr/>
              </a:pPr>
              <a:t>‹#›</a:t>
            </a:fld>
            <a:endParaRPr lang="en-US"/>
          </a:p>
        </p:txBody>
      </p:sp>
    </p:spTree>
    <p:extLst>
      <p:ext uri="{BB962C8B-B14F-4D97-AF65-F5344CB8AC3E}">
        <p14:creationId xmlns:p14="http://schemas.microsoft.com/office/powerpoint/2010/main" val="7600658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pPr>
              <a:defRPr/>
            </a:pPr>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pPr>
              <a:defRPr/>
            </a:pPr>
            <a:fld id="{A58AD282-CDFB-470F-9EB9-4F508F72365B}" type="slidenum">
              <a:rPr lang="en-US" smtClean="0">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3524082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C95870C6-8D84-49CE-859A-F9F01696BC3C}" type="slidenum">
              <a:rPr lang="en-US" smtClean="0"/>
              <a:pPr>
                <a:defRPr/>
              </a:pPr>
              <a:t>‹#›</a:t>
            </a:fld>
            <a:endParaRPr lang="en-US"/>
          </a:p>
        </p:txBody>
      </p:sp>
    </p:spTree>
    <p:extLst>
      <p:ext uri="{BB962C8B-B14F-4D97-AF65-F5344CB8AC3E}">
        <p14:creationId xmlns:p14="http://schemas.microsoft.com/office/powerpoint/2010/main" val="17055518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990600"/>
            <a:ext cx="2114550" cy="4953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900934" y="868680"/>
            <a:ext cx="5486400" cy="512064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5529C221-A71C-43B6-AD6F-295E5083AE11}" type="slidenum">
              <a:rPr lang="en-US" smtClean="0"/>
              <a:pPr>
                <a:defRPr/>
              </a:pPr>
              <a:t>‹#›</a:t>
            </a:fld>
            <a:endParaRPr lang="en-US"/>
          </a:p>
        </p:txBody>
      </p:sp>
    </p:spTree>
    <p:extLst>
      <p:ext uri="{BB962C8B-B14F-4D97-AF65-F5344CB8AC3E}">
        <p14:creationId xmlns:p14="http://schemas.microsoft.com/office/powerpoint/2010/main" val="9435133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CAE9977-437C-442D-AC68-C2C6AA07B523}" type="slidenum">
              <a:rPr lang="en-US" smtClean="0"/>
              <a:pPr>
                <a:defRPr/>
              </a:pPr>
              <a:t>‹#›</a:t>
            </a:fld>
            <a:endParaRPr lang="en-US"/>
          </a:p>
        </p:txBody>
      </p:sp>
    </p:spTree>
    <p:extLst>
      <p:ext uri="{BB962C8B-B14F-4D97-AF65-F5344CB8AC3E}">
        <p14:creationId xmlns:p14="http://schemas.microsoft.com/office/powerpoint/2010/main" val="31466300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43F57F4-FFD5-4DCC-A014-29B70E36002E}" type="slidenum">
              <a:rPr lang="en-US" smtClean="0"/>
              <a:pPr>
                <a:defRPr/>
              </a:pPr>
              <a:t>‹#›</a:t>
            </a:fld>
            <a:endParaRPr lang="en-US"/>
          </a:p>
        </p:txBody>
      </p:sp>
    </p:spTree>
    <p:extLst>
      <p:ext uri="{BB962C8B-B14F-4D97-AF65-F5344CB8AC3E}">
        <p14:creationId xmlns:p14="http://schemas.microsoft.com/office/powerpoint/2010/main" val="14435709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CFAE2BB-E189-4F9D-9BB2-5F7630E4E09A}" type="slidenum">
              <a:rPr lang="en-US" smtClean="0"/>
              <a:pPr>
                <a:defRPr/>
              </a:pPr>
              <a:t>‹#›</a:t>
            </a:fld>
            <a:endParaRPr lang="en-US"/>
          </a:p>
        </p:txBody>
      </p:sp>
    </p:spTree>
    <p:extLst>
      <p:ext uri="{BB962C8B-B14F-4D97-AF65-F5344CB8AC3E}">
        <p14:creationId xmlns:p14="http://schemas.microsoft.com/office/powerpoint/2010/main" val="32654894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753553B-626B-4388-B622-AC149C740156}" type="slidenum">
              <a:rPr lang="en-US" smtClean="0"/>
              <a:pPr>
                <a:defRPr/>
              </a:pPr>
              <a:t>‹#›</a:t>
            </a:fld>
            <a:endParaRPr lang="en-US"/>
          </a:p>
        </p:txBody>
      </p:sp>
    </p:spTree>
    <p:extLst>
      <p:ext uri="{BB962C8B-B14F-4D97-AF65-F5344CB8AC3E}">
        <p14:creationId xmlns:p14="http://schemas.microsoft.com/office/powerpoint/2010/main" val="37200692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01067E34-04D9-46A2-858A-88BF7F276A57}" type="slidenum">
              <a:rPr lang="en-US" smtClean="0"/>
              <a:pPr>
                <a:defRPr/>
              </a:pPr>
              <a:t>‹#›</a:t>
            </a:fld>
            <a:endParaRPr lang="en-US"/>
          </a:p>
        </p:txBody>
      </p:sp>
    </p:spTree>
    <p:extLst>
      <p:ext uri="{BB962C8B-B14F-4D97-AF65-F5344CB8AC3E}">
        <p14:creationId xmlns:p14="http://schemas.microsoft.com/office/powerpoint/2010/main" val="36613080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1478DA7-17A7-4FFB-B58F-B72EDCF28D40}" type="slidenum">
              <a:rPr lang="en-US" smtClean="0"/>
              <a:pPr>
                <a:defRPr/>
              </a:pPr>
              <a:t>‹#›</a:t>
            </a:fld>
            <a:endParaRPr lang="en-US"/>
          </a:p>
        </p:txBody>
      </p:sp>
    </p:spTree>
    <p:extLst>
      <p:ext uri="{BB962C8B-B14F-4D97-AF65-F5344CB8AC3E}">
        <p14:creationId xmlns:p14="http://schemas.microsoft.com/office/powerpoint/2010/main" val="15372617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9DCAC4F1-8478-41D4-95D0-0F89506F5FA5}" type="slidenum">
              <a:rPr lang="en-US" smtClean="0"/>
              <a:pPr>
                <a:defRPr/>
              </a:pPr>
              <a:t>‹#›</a:t>
            </a:fld>
            <a:endParaRPr lang="en-US"/>
          </a:p>
        </p:txBody>
      </p:sp>
    </p:spTree>
    <p:extLst>
      <p:ext uri="{BB962C8B-B14F-4D97-AF65-F5344CB8AC3E}">
        <p14:creationId xmlns:p14="http://schemas.microsoft.com/office/powerpoint/2010/main" val="17646266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5FB4131-3ADE-4860-8896-B0D74F59BBB1}" type="slidenum">
              <a:rPr lang="en-US" smtClean="0"/>
              <a:pPr>
                <a:defRPr/>
              </a:pPr>
              <a:t>‹#›</a:t>
            </a:fld>
            <a:endParaRPr lang="en-US"/>
          </a:p>
        </p:txBody>
      </p:sp>
    </p:spTree>
    <p:extLst>
      <p:ext uri="{BB962C8B-B14F-4D97-AF65-F5344CB8AC3E}">
        <p14:creationId xmlns:p14="http://schemas.microsoft.com/office/powerpoint/2010/main" val="21119539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pPr>
              <a:defRPr/>
            </a:pPr>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pPr>
              <a:defRPr/>
            </a:pPr>
            <a:fld id="{37F4B3E7-02AA-4A57-A510-6D312CADFF97}" type="slidenum">
              <a:rPr lang="en-US" smtClean="0">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13824929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FF2B87F-CCA1-4412-9CAC-21832D31F295}" type="slidenum">
              <a:rPr lang="en-US" smtClean="0"/>
              <a:pPr>
                <a:defRPr/>
              </a:pPr>
              <a:t>‹#›</a:t>
            </a:fld>
            <a:endParaRPr lang="en-US"/>
          </a:p>
        </p:txBody>
      </p:sp>
    </p:spTree>
    <p:extLst>
      <p:ext uri="{BB962C8B-B14F-4D97-AF65-F5344CB8AC3E}">
        <p14:creationId xmlns:p14="http://schemas.microsoft.com/office/powerpoint/2010/main" val="18720661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22CE6D5-BBE5-480A-A222-44FB5330F245}" type="slidenum">
              <a:rPr lang="en-US" smtClean="0"/>
              <a:pPr>
                <a:defRPr/>
              </a:pPr>
              <a:t>‹#›</a:t>
            </a:fld>
            <a:endParaRPr lang="en-US"/>
          </a:p>
        </p:txBody>
      </p:sp>
    </p:spTree>
    <p:extLst>
      <p:ext uri="{BB962C8B-B14F-4D97-AF65-F5344CB8AC3E}">
        <p14:creationId xmlns:p14="http://schemas.microsoft.com/office/powerpoint/2010/main" val="32029755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4A634CF-663B-4AE1-AEA1-B518999C73CF}" type="slidenum">
              <a:rPr lang="en-US" smtClean="0"/>
              <a:pPr>
                <a:defRPr/>
              </a:pPr>
              <a:t>‹#›</a:t>
            </a:fld>
            <a:endParaRPr lang="en-US"/>
          </a:p>
        </p:txBody>
      </p:sp>
    </p:spTree>
    <p:extLst>
      <p:ext uri="{BB962C8B-B14F-4D97-AF65-F5344CB8AC3E}">
        <p14:creationId xmlns:p14="http://schemas.microsoft.com/office/powerpoint/2010/main" val="40685086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05000"/>
            <a:ext cx="8229600" cy="4114800"/>
          </a:xfrm>
        </p:spPr>
        <p:txBody>
          <a:bodyPr/>
          <a:lstStyle/>
          <a:p>
            <a:pPr lvl="0"/>
            <a:endParaRPr lang="en-US" noProof="0" smtClean="0"/>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8E309C36-C7BD-49A2-83B1-E4AA898C2234}" type="slidenum">
              <a:rPr lang="en-US"/>
              <a:pPr>
                <a:defRPr/>
              </a:pPr>
              <a:t>‹#›</a:t>
            </a:fld>
            <a:endParaRPr lang="en-US"/>
          </a:p>
        </p:txBody>
      </p:sp>
    </p:spTree>
    <p:extLst>
      <p:ext uri="{BB962C8B-B14F-4D97-AF65-F5344CB8AC3E}">
        <p14:creationId xmlns:p14="http://schemas.microsoft.com/office/powerpoint/2010/main" val="9109762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1761B97-EB2E-4B03-80FC-36EBA75466BC}" type="slidenum">
              <a:rPr lang="en-US" smtClean="0"/>
              <a:pPr>
                <a:defRPr/>
              </a:pPr>
              <a:t>‹#›</a:t>
            </a:fld>
            <a:endParaRPr lang="en-US"/>
          </a:p>
        </p:txBody>
      </p:sp>
    </p:spTree>
    <p:extLst>
      <p:ext uri="{BB962C8B-B14F-4D97-AF65-F5344CB8AC3E}">
        <p14:creationId xmlns:p14="http://schemas.microsoft.com/office/powerpoint/2010/main" val="20993134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398956A-8ECB-4415-B3F6-9EAB476976F1}" type="slidenum">
              <a:rPr lang="en-US" smtClean="0"/>
              <a:pPr>
                <a:defRPr/>
              </a:pPr>
              <a:t>‹#›</a:t>
            </a:fld>
            <a:endParaRPr lang="en-US"/>
          </a:p>
        </p:txBody>
      </p:sp>
    </p:spTree>
    <p:extLst>
      <p:ext uri="{BB962C8B-B14F-4D97-AF65-F5344CB8AC3E}">
        <p14:creationId xmlns:p14="http://schemas.microsoft.com/office/powerpoint/2010/main" val="9358082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D5DB518-36FF-466D-BA5A-B9CEFEAC6FC0}" type="slidenum">
              <a:rPr lang="en-US" smtClean="0"/>
              <a:pPr>
                <a:defRPr/>
              </a:pPr>
              <a:t>‹#›</a:t>
            </a:fld>
            <a:endParaRPr lang="en-US"/>
          </a:p>
        </p:txBody>
      </p:sp>
    </p:spTree>
    <p:extLst>
      <p:ext uri="{BB962C8B-B14F-4D97-AF65-F5344CB8AC3E}">
        <p14:creationId xmlns:p14="http://schemas.microsoft.com/office/powerpoint/2010/main" val="42580449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1A495FC-98E4-43EE-9B90-866A5A9F12F7}" type="slidenum">
              <a:rPr lang="en-US" smtClean="0"/>
              <a:pPr>
                <a:defRPr/>
              </a:pPr>
              <a:t>‹#›</a:t>
            </a:fld>
            <a:endParaRPr lang="en-US"/>
          </a:p>
        </p:txBody>
      </p:sp>
    </p:spTree>
    <p:extLst>
      <p:ext uri="{BB962C8B-B14F-4D97-AF65-F5344CB8AC3E}">
        <p14:creationId xmlns:p14="http://schemas.microsoft.com/office/powerpoint/2010/main" val="23848649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A58AD282-CDFB-470F-9EB9-4F508F72365B}" type="slidenum">
              <a:rPr lang="en-US" smtClean="0"/>
              <a:pPr>
                <a:defRPr/>
              </a:pPr>
              <a:t>‹#›</a:t>
            </a:fld>
            <a:endParaRPr lang="en-US"/>
          </a:p>
        </p:txBody>
      </p:sp>
    </p:spTree>
    <p:extLst>
      <p:ext uri="{BB962C8B-B14F-4D97-AF65-F5344CB8AC3E}">
        <p14:creationId xmlns:p14="http://schemas.microsoft.com/office/powerpoint/2010/main" val="10694119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37F4B3E7-02AA-4A57-A510-6D312CADFF97}" type="slidenum">
              <a:rPr lang="en-US" smtClean="0"/>
              <a:pPr>
                <a:defRPr/>
              </a:pPr>
              <a:t>‹#›</a:t>
            </a:fld>
            <a:endParaRPr lang="en-US"/>
          </a:p>
        </p:txBody>
      </p:sp>
    </p:spTree>
    <p:extLst>
      <p:ext uri="{BB962C8B-B14F-4D97-AF65-F5344CB8AC3E}">
        <p14:creationId xmlns:p14="http://schemas.microsoft.com/office/powerpoint/2010/main" val="29904711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pPr>
              <a:defRPr/>
            </a:pPr>
            <a:endParaRPr lang="en-US">
              <a:solidFill>
                <a:prstClr val="white">
                  <a:shade val="50000"/>
                </a:prstClr>
              </a:solidFill>
            </a:endParaRPr>
          </a:p>
        </p:txBody>
      </p:sp>
      <p:sp>
        <p:nvSpPr>
          <p:cNvPr id="4" name="Slide Number Placeholder 3"/>
          <p:cNvSpPr>
            <a:spLocks noGrp="1"/>
          </p:cNvSpPr>
          <p:nvPr>
            <p:ph type="sldNum" sz="quarter" idx="12"/>
          </p:nvPr>
        </p:nvSpPr>
        <p:spPr/>
        <p:txBody>
          <a:bodyPr/>
          <a:lstStyle/>
          <a:p>
            <a:pPr>
              <a:defRPr/>
            </a:pPr>
            <a:fld id="{DE53F75E-A57C-434C-87D0-5CAB7EDA4BC4}" type="slidenum">
              <a:rPr lang="en-US" smtClean="0">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40342142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DE53F75E-A57C-434C-87D0-5CAB7EDA4BC4}" type="slidenum">
              <a:rPr lang="en-US" smtClean="0"/>
              <a:pPr>
                <a:defRPr/>
              </a:pPr>
              <a:t>‹#›</a:t>
            </a:fld>
            <a:endParaRPr lang="en-US"/>
          </a:p>
        </p:txBody>
      </p:sp>
    </p:spTree>
    <p:extLst>
      <p:ext uri="{BB962C8B-B14F-4D97-AF65-F5344CB8AC3E}">
        <p14:creationId xmlns:p14="http://schemas.microsoft.com/office/powerpoint/2010/main" val="3125860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D519520-D962-497A-A366-4817A5970224}" type="slidenum">
              <a:rPr lang="en-US" smtClean="0"/>
              <a:pPr>
                <a:defRPr/>
              </a:pPr>
              <a:t>‹#›</a:t>
            </a:fld>
            <a:endParaRPr lang="en-US"/>
          </a:p>
        </p:txBody>
      </p:sp>
    </p:spTree>
    <p:extLst>
      <p:ext uri="{BB962C8B-B14F-4D97-AF65-F5344CB8AC3E}">
        <p14:creationId xmlns:p14="http://schemas.microsoft.com/office/powerpoint/2010/main" val="23749345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5C48709-FAEA-4B91-8D0E-494CF6CABE5F}" type="slidenum">
              <a:rPr lang="en-US" smtClean="0"/>
              <a:pPr>
                <a:defRPr/>
              </a:pPr>
              <a:t>‹#›</a:t>
            </a:fld>
            <a:endParaRPr lang="en-US"/>
          </a:p>
        </p:txBody>
      </p:sp>
    </p:spTree>
    <p:extLst>
      <p:ext uri="{BB962C8B-B14F-4D97-AF65-F5344CB8AC3E}">
        <p14:creationId xmlns:p14="http://schemas.microsoft.com/office/powerpoint/2010/main" val="14264995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66406BB-1F27-4589-81DC-C86B1419269C}" type="slidenum">
              <a:rPr lang="en-US" smtClean="0"/>
              <a:pPr>
                <a:defRPr/>
              </a:pPr>
              <a:t>‹#›</a:t>
            </a:fld>
            <a:endParaRPr lang="en-US"/>
          </a:p>
        </p:txBody>
      </p:sp>
    </p:spTree>
    <p:extLst>
      <p:ext uri="{BB962C8B-B14F-4D97-AF65-F5344CB8AC3E}">
        <p14:creationId xmlns:p14="http://schemas.microsoft.com/office/powerpoint/2010/main" val="1638278529"/>
      </p:ext>
    </p:extLst>
  </p:cSld>
  <p:clrMapOvr>
    <a:masterClrMapping/>
  </p:clrMapOvr>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66406BB-1F27-4589-81DC-C86B1419269C}" type="slidenum">
              <a:rPr lang="en-US" smtClean="0"/>
              <a:pPr>
                <a:defRPr/>
              </a:pPr>
              <a:t>‹#›</a:t>
            </a:fld>
            <a:endParaRPr lang="en-US"/>
          </a:p>
        </p:txBody>
      </p:sp>
    </p:spTree>
    <p:extLst>
      <p:ext uri="{BB962C8B-B14F-4D97-AF65-F5344CB8AC3E}">
        <p14:creationId xmlns:p14="http://schemas.microsoft.com/office/powerpoint/2010/main" val="4039172533"/>
      </p:ext>
    </p:extLst>
  </p:cSld>
  <p:clrMapOvr>
    <a:masterClrMapping/>
  </p:clrMapOvr>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66406BB-1F27-4589-81DC-C86B1419269C}" type="slidenum">
              <a:rPr lang="en-US" smtClean="0"/>
              <a:pPr>
                <a:defRPr/>
              </a:pPr>
              <a:t>‹#›</a:t>
            </a:fld>
            <a:endParaRPr lang="en-US"/>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252113180"/>
      </p:ext>
    </p:extLst>
  </p:cSld>
  <p:clrMapOvr>
    <a:masterClrMapping/>
  </p:clrMapOvr>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66406BB-1F27-4589-81DC-C86B1419269C}" type="slidenum">
              <a:rPr lang="en-US" smtClean="0"/>
              <a:pPr>
                <a:defRPr/>
              </a:pPr>
              <a:t>‹#›</a:t>
            </a:fld>
            <a:endParaRPr lang="en-US"/>
          </a:p>
        </p:txBody>
      </p:sp>
    </p:spTree>
    <p:extLst>
      <p:ext uri="{BB962C8B-B14F-4D97-AF65-F5344CB8AC3E}">
        <p14:creationId xmlns:p14="http://schemas.microsoft.com/office/powerpoint/2010/main" val="1680647988"/>
      </p:ext>
    </p:extLst>
  </p:cSld>
  <p:clrMapOvr>
    <a:masterClrMapping/>
  </p:clrMapOvr>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66406BB-1F27-4589-81DC-C86B1419269C}" type="slidenum">
              <a:rPr lang="en-US" smtClean="0"/>
              <a:pPr>
                <a:defRPr/>
              </a:pPr>
              <a:t>‹#›</a:t>
            </a:fld>
            <a:endParaRPr lang="en-US"/>
          </a:p>
        </p:txBody>
      </p:sp>
    </p:spTree>
    <p:extLst>
      <p:ext uri="{BB962C8B-B14F-4D97-AF65-F5344CB8AC3E}">
        <p14:creationId xmlns:p14="http://schemas.microsoft.com/office/powerpoint/2010/main" val="2225088765"/>
      </p:ext>
    </p:extLst>
  </p:cSld>
  <p:clrMapOvr>
    <a:masterClrMapping/>
  </p:clrMapOvr>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66406BB-1F27-4589-81DC-C86B1419269C}" type="slidenum">
              <a:rPr lang="en-US" smtClean="0"/>
              <a:pPr>
                <a:defRPr/>
              </a:pPr>
              <a:t>‹#›</a:t>
            </a:fld>
            <a:endParaRPr lang="en-US"/>
          </a:p>
        </p:txBody>
      </p:sp>
    </p:spTree>
    <p:extLst>
      <p:ext uri="{BB962C8B-B14F-4D97-AF65-F5344CB8AC3E}">
        <p14:creationId xmlns:p14="http://schemas.microsoft.com/office/powerpoint/2010/main" val="341907269"/>
      </p:ext>
    </p:extLst>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5BF3132-F297-4835-8589-832B6CFF1B44}" type="slidenum">
              <a:rPr lang="en-US" smtClean="0"/>
              <a:pPr>
                <a:defRPr/>
              </a:pPr>
              <a:t>‹#›</a:t>
            </a:fld>
            <a:endParaRPr lang="en-US"/>
          </a:p>
        </p:txBody>
      </p:sp>
    </p:spTree>
    <p:extLst>
      <p:ext uri="{BB962C8B-B14F-4D97-AF65-F5344CB8AC3E}">
        <p14:creationId xmlns:p14="http://schemas.microsoft.com/office/powerpoint/2010/main" val="39680887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smtClean="0"/>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pPr>
              <a:defRPr/>
            </a:pPr>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pPr>
              <a:defRPr/>
            </a:pPr>
            <a:fld id="{7D519520-D962-497A-A366-4817A5970224}" type="slidenum">
              <a:rPr lang="en-US" smtClean="0">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17410926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15AD690-CDE7-4371-AC41-9F755601E2B6}" type="slidenum">
              <a:rPr lang="en-US" smtClean="0"/>
              <a:pPr>
                <a:defRPr/>
              </a:pPr>
              <a:t>‹#›</a:t>
            </a:fld>
            <a:endParaRPr lang="en-US"/>
          </a:p>
        </p:txBody>
      </p:sp>
    </p:spTree>
    <p:extLst>
      <p:ext uri="{BB962C8B-B14F-4D97-AF65-F5344CB8AC3E}">
        <p14:creationId xmlns:p14="http://schemas.microsoft.com/office/powerpoint/2010/main" val="25281296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ln/>
        </p:spPr>
        <p:txBody>
          <a:bodyPr/>
          <a:lstStyle>
            <a:lvl1pPr>
              <a:defRPr/>
            </a:lvl1pPr>
          </a:lstStyle>
          <a:p>
            <a:pPr>
              <a:defRPr/>
            </a:pPr>
            <a:fld id="{44D49012-53C1-4F22-90CB-098E04D32C32}" type="slidenum">
              <a:rPr lang="en-US"/>
              <a:pPr>
                <a:defRPr/>
              </a:pPr>
              <a:t>‹#›</a:t>
            </a:fld>
            <a:endParaRPr lang="en-US"/>
          </a:p>
        </p:txBody>
      </p:sp>
    </p:spTree>
    <p:extLst>
      <p:ext uri="{BB962C8B-B14F-4D97-AF65-F5344CB8AC3E}">
        <p14:creationId xmlns:p14="http://schemas.microsoft.com/office/powerpoint/2010/main" val="35441666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pPr>
              <a:defRPr/>
            </a:pPr>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pPr>
              <a:defRPr/>
            </a:pPr>
            <a:fld id="{85C48709-FAEA-4B91-8D0E-494CF6CABE5F}" type="slidenum">
              <a:rPr lang="en-US" smtClean="0">
                <a:solidFill>
                  <a:prstClr val="white">
                    <a:shade val="50000"/>
                  </a:prstClr>
                </a:solidFill>
              </a:rPr>
              <a:pPr>
                <a:defRPr/>
              </a:pPr>
              <a:t>‹#›</a:t>
            </a:fld>
            <a:endParaRPr lang="en-US">
              <a:solidFill>
                <a:prstClr val="white">
                  <a:shade val="50000"/>
                </a:prstClr>
              </a:solidFill>
            </a:endParaRPr>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9112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pPr>
              <a:defRPr/>
            </a:pPr>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pPr>
              <a:defRPr/>
            </a:pPr>
            <a:fld id="{75BF3132-F297-4835-8589-832B6CFF1B44}" type="slidenum">
              <a:rPr lang="en-US" smtClean="0">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25322701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pPr>
              <a:defRPr/>
            </a:pPr>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pPr>
              <a:defRPr/>
            </a:pPr>
            <a:fld id="{815AD690-CDE7-4371-AC41-9F755601E2B6}" type="slidenum">
              <a:rPr lang="en-US" smtClean="0">
                <a:solidFill>
                  <a:prstClr val="white">
                    <a:shade val="50000"/>
                  </a:prstClr>
                </a:solidFill>
              </a:rPr>
              <a:pPr>
                <a:defRPr/>
              </a:pPr>
              <a:t>‹#›</a:t>
            </a:fld>
            <a:endParaRPr lang="en-US">
              <a:solidFill>
                <a:prstClr val="white">
                  <a:shade val="50000"/>
                </a:prstClr>
              </a:solidFill>
            </a:endParaRPr>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32114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787" y="4243845"/>
            <a:ext cx="2307831" cy="276940"/>
          </a:xfrm>
          <a:prstGeom prst="rect">
            <a:avLst/>
          </a:prstGeom>
        </p:spPr>
      </p:pic>
      <p:sp>
        <p:nvSpPr>
          <p:cNvPr id="9" name="Rectangle 8"/>
          <p:cNvSpPr/>
          <p:nvPr/>
        </p:nvSpPr>
        <p:spPr bwMode="ltGray">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2" y="2733709"/>
            <a:ext cx="6069268" cy="1373070"/>
          </a:xfrm>
        </p:spPr>
        <p:txBody>
          <a:bodyPr anchor="b">
            <a:noAutofit/>
          </a:bodyPr>
          <a:lstStyle>
            <a:lvl1pPr algn="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510241" y="4394040"/>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55655" y="5936188"/>
            <a:ext cx="2057400" cy="365125"/>
          </a:xfrm>
        </p:spPr>
        <p:txBody>
          <a:bodyPr/>
          <a:lstStyle/>
          <a:p>
            <a:pPr>
              <a:defRPr/>
            </a:pPr>
            <a:endParaRPr lang="en-US"/>
          </a:p>
        </p:txBody>
      </p:sp>
      <p:sp>
        <p:nvSpPr>
          <p:cNvPr id="5" name="Footer Placeholder 4"/>
          <p:cNvSpPr>
            <a:spLocks noGrp="1"/>
          </p:cNvSpPr>
          <p:nvPr>
            <p:ph type="ftr" sz="quarter" idx="11"/>
          </p:nvPr>
        </p:nvSpPr>
        <p:spPr>
          <a:xfrm>
            <a:off x="533401" y="5936189"/>
            <a:ext cx="4021666" cy="365125"/>
          </a:xfrm>
        </p:spPr>
        <p:txBody>
          <a:bodyPr/>
          <a:lstStyle/>
          <a:p>
            <a:pPr>
              <a:defRPr/>
            </a:pPr>
            <a:endParaRPr lang="en-US"/>
          </a:p>
        </p:txBody>
      </p:sp>
      <p:sp>
        <p:nvSpPr>
          <p:cNvPr id="6" name="Slide Number Placeholder 5"/>
          <p:cNvSpPr>
            <a:spLocks noGrp="1"/>
          </p:cNvSpPr>
          <p:nvPr>
            <p:ph type="sldNum" sz="quarter" idx="12"/>
          </p:nvPr>
        </p:nvSpPr>
        <p:spPr>
          <a:xfrm>
            <a:off x="7010399" y="2750337"/>
            <a:ext cx="1370293" cy="1356442"/>
          </a:xfrm>
        </p:spPr>
        <p:txBody>
          <a:bodyPr/>
          <a:lstStyle/>
          <a:p>
            <a:pPr>
              <a:defRPr/>
            </a:pPr>
            <a:fld id="{403263FB-F756-4309-8553-5366E8586873}" type="slidenum">
              <a:rPr lang="en-US" smtClean="0"/>
              <a:pPr>
                <a:defRPr/>
              </a:pPr>
              <a:t>‹#›</a:t>
            </a:fld>
            <a:endParaRPr lang="en-US"/>
          </a:p>
        </p:txBody>
      </p:sp>
    </p:spTree>
    <p:extLst>
      <p:ext uri="{BB962C8B-B14F-4D97-AF65-F5344CB8AC3E}">
        <p14:creationId xmlns:p14="http://schemas.microsoft.com/office/powerpoint/2010/main" val="25486709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7" name="Group 26"/>
          <p:cNvGrpSpPr/>
          <p:nvPr/>
        </p:nvGrpSpPr>
        <p:grpSpPr>
          <a:xfrm>
            <a:off x="0" y="609600"/>
            <a:ext cx="9161969" cy="1677035"/>
            <a:chOff x="0" y="2895600"/>
            <a:chExt cx="9161969" cy="1677035"/>
          </a:xfrm>
        </p:grpSpPr>
        <p:pic>
          <p:nvPicPr>
            <p:cNvPr id="28" name="Picture 2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001A08C-1B03-4A5D-91C4-B2097DA750C0}" type="slidenum">
              <a:rPr lang="en-US" smtClean="0"/>
              <a:pPr>
                <a:defRPr/>
              </a:pPr>
              <a:t>‹#›</a:t>
            </a:fld>
            <a:endParaRPr lang="en-US"/>
          </a:p>
        </p:txBody>
      </p:sp>
    </p:spTree>
    <p:extLst>
      <p:ext uri="{BB962C8B-B14F-4D97-AF65-F5344CB8AC3E}">
        <p14:creationId xmlns:p14="http://schemas.microsoft.com/office/powerpoint/2010/main" val="10640609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8" name="Group 17"/>
          <p:cNvGrpSpPr/>
          <p:nvPr/>
        </p:nvGrpSpPr>
        <p:grpSpPr>
          <a:xfrm>
            <a:off x="0" y="2728432"/>
            <a:ext cx="9161969" cy="1677035"/>
            <a:chOff x="0" y="2895600"/>
            <a:chExt cx="9161969" cy="1677035"/>
          </a:xfrm>
        </p:grpSpPr>
        <p:pic>
          <p:nvPicPr>
            <p:cNvPr id="19" name="Picture 1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0" name="Picture 1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1" name="Rectangle 2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2869895"/>
            <a:ext cx="688915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531639" y="4232172"/>
            <a:ext cx="688915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365810" y="5936188"/>
            <a:ext cx="2057400" cy="365125"/>
          </a:xfrm>
        </p:spPr>
        <p:txBody>
          <a:bodyPr/>
          <a:lstStyle/>
          <a:p>
            <a:pPr>
              <a:defRPr/>
            </a:pPr>
            <a:endParaRPr lang="en-US"/>
          </a:p>
        </p:txBody>
      </p:sp>
      <p:sp>
        <p:nvSpPr>
          <p:cNvPr id="5" name="Footer Placeholder 4"/>
          <p:cNvSpPr>
            <a:spLocks noGrp="1"/>
          </p:cNvSpPr>
          <p:nvPr>
            <p:ph type="ftr" sz="quarter" idx="11"/>
          </p:nvPr>
        </p:nvSpPr>
        <p:spPr>
          <a:xfrm>
            <a:off x="533400" y="5936189"/>
            <a:ext cx="4834673" cy="365125"/>
          </a:xfrm>
        </p:spPr>
        <p:txBody>
          <a:bodyPr/>
          <a:lstStyle/>
          <a:p>
            <a:pPr>
              <a:defRPr/>
            </a:pPr>
            <a:endParaRPr lang="en-US"/>
          </a:p>
        </p:txBody>
      </p:sp>
      <p:sp>
        <p:nvSpPr>
          <p:cNvPr id="6" name="Slide Number Placeholder 5"/>
          <p:cNvSpPr>
            <a:spLocks noGrp="1"/>
          </p:cNvSpPr>
          <p:nvPr>
            <p:ph type="sldNum" sz="quarter" idx="12"/>
          </p:nvPr>
        </p:nvSpPr>
        <p:spPr>
          <a:xfrm>
            <a:off x="7856438" y="2869896"/>
            <a:ext cx="1149836" cy="1090789"/>
          </a:xfrm>
        </p:spPr>
        <p:txBody>
          <a:bodyPr/>
          <a:lstStyle/>
          <a:p>
            <a:pPr>
              <a:defRPr/>
            </a:pPr>
            <a:fld id="{2926E2D6-1A18-44D4-A262-C317CA25654B}" type="slidenum">
              <a:rPr lang="en-US" smtClean="0"/>
              <a:pPr>
                <a:defRPr/>
              </a:pPr>
              <a:t>‹#›</a:t>
            </a:fld>
            <a:endParaRPr lang="en-US"/>
          </a:p>
        </p:txBody>
      </p:sp>
    </p:spTree>
    <p:extLst>
      <p:ext uri="{BB962C8B-B14F-4D97-AF65-F5344CB8AC3E}">
        <p14:creationId xmlns:p14="http://schemas.microsoft.com/office/powerpoint/2010/main" val="10394124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0" y="753228"/>
            <a:ext cx="6887390" cy="1080938"/>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33400" y="2336873"/>
            <a:ext cx="3357899"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061128" y="2336873"/>
            <a:ext cx="3359661"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85A322B-9158-4AE9-A331-2DC9717EF9C0}" type="slidenum">
              <a:rPr lang="en-US" smtClean="0"/>
              <a:pPr>
                <a:defRPr/>
              </a:pPr>
              <a:t>‹#›</a:t>
            </a:fld>
            <a:endParaRPr lang="en-US"/>
          </a:p>
        </p:txBody>
      </p:sp>
    </p:spTree>
    <p:extLst>
      <p:ext uri="{BB962C8B-B14F-4D97-AF65-F5344CB8AC3E}">
        <p14:creationId xmlns:p14="http://schemas.microsoft.com/office/powerpoint/2010/main" val="22861931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8" name="Group 27"/>
          <p:cNvGrpSpPr/>
          <p:nvPr/>
        </p:nvGrpSpPr>
        <p:grpSpPr>
          <a:xfrm>
            <a:off x="0" y="609600"/>
            <a:ext cx="9161969" cy="1677035"/>
            <a:chOff x="0" y="2895600"/>
            <a:chExt cx="9161969" cy="1677035"/>
          </a:xfrm>
        </p:grpSpPr>
        <p:pic>
          <p:nvPicPr>
            <p:cNvPr id="29" name="Picture 2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0" name="Picture 2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1" name="Rectangle 3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30"/>
            <a:ext cx="6896534"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0988" y="2336874"/>
            <a:ext cx="3145080"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1638" y="3030009"/>
            <a:ext cx="336704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82646" y="2336873"/>
            <a:ext cx="3145527"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061129" y="3030009"/>
            <a:ext cx="3367044"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11EA7FCC-C2DE-4ADC-A554-4E60ED6C79F9}" type="slidenum">
              <a:rPr lang="en-US" smtClean="0"/>
              <a:pPr>
                <a:defRPr/>
              </a:pPr>
              <a:t>‹#›</a:t>
            </a:fld>
            <a:endParaRPr lang="en-US"/>
          </a:p>
        </p:txBody>
      </p:sp>
    </p:spTree>
    <p:extLst>
      <p:ext uri="{BB962C8B-B14F-4D97-AF65-F5344CB8AC3E}">
        <p14:creationId xmlns:p14="http://schemas.microsoft.com/office/powerpoint/2010/main" val="29916592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p:cNvGrpSpPr/>
          <p:nvPr/>
        </p:nvGrpSpPr>
        <p:grpSpPr>
          <a:xfrm>
            <a:off x="0" y="609600"/>
            <a:ext cx="9161969" cy="1677035"/>
            <a:chOff x="0" y="2895600"/>
            <a:chExt cx="9161969" cy="1677035"/>
          </a:xfrm>
        </p:grpSpPr>
        <p:pic>
          <p:nvPicPr>
            <p:cNvPr id="16" name="Picture 15"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8" name="Rectangle 17"/>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36169D2-B768-43B2-A93F-680FFF7AE41C}" type="slidenum">
              <a:rPr lang="en-US" smtClean="0"/>
              <a:pPr>
                <a:defRPr/>
              </a:pPr>
              <a:t>‹#›</a:t>
            </a:fld>
            <a:endParaRPr lang="en-US"/>
          </a:p>
        </p:txBody>
      </p:sp>
    </p:spTree>
    <p:extLst>
      <p:ext uri="{BB962C8B-B14F-4D97-AF65-F5344CB8AC3E}">
        <p14:creationId xmlns:p14="http://schemas.microsoft.com/office/powerpoint/2010/main" val="19657107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cstate="print">
            <a:extLst>
              <a:ext uri="{28A0092B-C50C-407E-A947-70E740481C1C}">
                <a14:useLocalDpi xmlns:a14="http://schemas.microsoft.com/office/drawing/2010/main" val="0"/>
              </a:ext>
            </a:extLst>
          </a:blip>
          <a:srcRect r="9871"/>
          <a:stretch/>
        </p:blipFill>
        <p:spPr>
          <a:xfrm>
            <a:off x="7717217" y="1973262"/>
            <a:ext cx="1444752" cy="144270"/>
          </a:xfrm>
          <a:prstGeom prst="rect">
            <a:avLst/>
          </a:prstGeom>
        </p:spPr>
      </p:pic>
      <p:sp>
        <p:nvSpPr>
          <p:cNvPr id="14" name="Rectangle 13"/>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1E6CD0AE-9639-40A5-A44E-EA542DA57228}" type="slidenum">
              <a:rPr lang="en-US" smtClean="0"/>
              <a:pPr>
                <a:defRPr/>
              </a:pPr>
              <a:t>‹#›</a:t>
            </a:fld>
            <a:endParaRPr lang="en-US"/>
          </a:p>
        </p:txBody>
      </p:sp>
    </p:spTree>
    <p:extLst>
      <p:ext uri="{BB962C8B-B14F-4D97-AF65-F5344CB8AC3E}">
        <p14:creationId xmlns:p14="http://schemas.microsoft.com/office/powerpoint/2010/main" val="32174242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4" name="Rectangle 3"/>
          <p:cNvSpPr/>
          <p:nvPr/>
        </p:nvSpPr>
        <p:spPr>
          <a:xfrm>
            <a:off x="7010400" y="152400"/>
            <a:ext cx="1981200" cy="65563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152400" y="153988"/>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
        <p:nvSpPr>
          <p:cNvPr id="6" name="Date Placeholder 8"/>
          <p:cNvSpPr>
            <a:spLocks noGrp="1"/>
          </p:cNvSpPr>
          <p:nvPr>
            <p:ph type="dt" sz="half" idx="10"/>
          </p:nvPr>
        </p:nvSpPr>
        <p:spPr/>
        <p:txBody>
          <a:bodyPr/>
          <a:lstStyle>
            <a:lvl1pPr>
              <a:defRPr>
                <a:solidFill>
                  <a:srgbClr val="FFFFFF"/>
                </a:solidFill>
              </a:defRPr>
            </a:lvl1pPr>
          </a:lstStyle>
          <a:p>
            <a:pPr>
              <a:defRPr/>
            </a:pPr>
            <a:endParaRPr lang="en-US"/>
          </a:p>
        </p:txBody>
      </p:sp>
      <p:sp>
        <p:nvSpPr>
          <p:cNvPr id="7" name="Slide Number Placeholder 9"/>
          <p:cNvSpPr>
            <a:spLocks noGrp="1"/>
          </p:cNvSpPr>
          <p:nvPr>
            <p:ph type="sldNum" sz="quarter" idx="11"/>
          </p:nvPr>
        </p:nvSpPr>
        <p:spPr/>
        <p:txBody>
          <a:bodyPr/>
          <a:lstStyle>
            <a:lvl1pPr>
              <a:defRPr smtClean="0">
                <a:solidFill>
                  <a:schemeClr val="bg2"/>
                </a:solidFill>
              </a:defRPr>
            </a:lvl1pPr>
          </a:lstStyle>
          <a:p>
            <a:pPr>
              <a:defRPr/>
            </a:pPr>
            <a:fld id="{652678CF-D2EF-49E0-8E99-07D665212C29}" type="slidenum">
              <a:rPr lang="en-US"/>
              <a:pPr>
                <a:defRPr/>
              </a:pPr>
              <a:t>‹#›</a:t>
            </a:fld>
            <a:endParaRPr lang="en-US"/>
          </a:p>
        </p:txBody>
      </p:sp>
      <p:sp>
        <p:nvSpPr>
          <p:cNvPr id="8" name="Footer Placeholder 10"/>
          <p:cNvSpPr>
            <a:spLocks noGrp="1"/>
          </p:cNvSpPr>
          <p:nvPr>
            <p:ph type="ftr" sz="quarter" idx="12"/>
          </p:nvPr>
        </p:nvSpPr>
        <p:spPr/>
        <p:txBody>
          <a:bodyPr/>
          <a:lstStyle>
            <a:lvl1pPr>
              <a:defRPr>
                <a:solidFill>
                  <a:srgbClr val="FFFFFF"/>
                </a:solidFill>
              </a:defRPr>
            </a:lvl1pPr>
          </a:lstStyle>
          <a:p>
            <a:pPr>
              <a:defRPr/>
            </a:pPr>
            <a:endParaRPr lang="en-US"/>
          </a:p>
        </p:txBody>
      </p:sp>
      <p:sp>
        <p:nvSpPr>
          <p:cNvPr id="13" name="Picture Placeholder 12"/>
          <p:cNvSpPr>
            <a:spLocks noGrp="1"/>
          </p:cNvSpPr>
          <p:nvPr>
            <p:ph type="pic" sz="quarter" idx="13"/>
          </p:nvPr>
        </p:nvSpPr>
        <p:spPr>
          <a:xfrm>
            <a:off x="7543800" y="990600"/>
            <a:ext cx="914400" cy="914400"/>
          </a:xfrm>
        </p:spPr>
        <p:txBody>
          <a:bodyPr/>
          <a:lstStyle/>
          <a:p>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562" y="993698"/>
            <a:ext cx="943540" cy="943540"/>
          </a:xfrm>
          <a:prstGeom prst="rect">
            <a:avLst/>
          </a:prstGeom>
        </p:spPr>
      </p:pic>
    </p:spTree>
    <p:extLst>
      <p:ext uri="{BB962C8B-B14F-4D97-AF65-F5344CB8AC3E}">
        <p14:creationId xmlns:p14="http://schemas.microsoft.com/office/powerpoint/2010/main" val="31066784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7"/>
            <a:ext cx="6896534"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3514385" y="2336874"/>
            <a:ext cx="3913788"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33401" y="2336873"/>
            <a:ext cx="2796240"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4D07F13-F775-4F02-A923-B4A5F8C3F222}" type="slidenum">
              <a:rPr lang="en-US" smtClean="0"/>
              <a:pPr>
                <a:defRPr/>
              </a:pPr>
              <a:t>‹#›</a:t>
            </a:fld>
            <a:endParaRPr lang="en-US"/>
          </a:p>
        </p:txBody>
      </p:sp>
    </p:spTree>
    <p:extLst>
      <p:ext uri="{BB962C8B-B14F-4D97-AF65-F5344CB8AC3E}">
        <p14:creationId xmlns:p14="http://schemas.microsoft.com/office/powerpoint/2010/main" val="41312986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10956" y="2336874"/>
            <a:ext cx="391721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31638" y="2336874"/>
            <a:ext cx="2798487"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30D3819A-2477-4C78-B483-536F3B3AD004}" type="slidenum">
              <a:rPr lang="en-US" smtClean="0"/>
              <a:pPr>
                <a:defRPr/>
              </a:pPr>
              <a:t>‹#›</a:t>
            </a:fld>
            <a:endParaRPr lang="en-US"/>
          </a:p>
        </p:txBody>
      </p:sp>
    </p:spTree>
    <p:extLst>
      <p:ext uri="{BB962C8B-B14F-4D97-AF65-F5344CB8AC3E}">
        <p14:creationId xmlns:p14="http://schemas.microsoft.com/office/powerpoint/2010/main" val="21551014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20" name="Group 19"/>
          <p:cNvGrpSpPr/>
          <p:nvPr/>
        </p:nvGrpSpPr>
        <p:grpSpPr>
          <a:xfrm>
            <a:off x="0" y="45720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3" y="4711617"/>
            <a:ext cx="6894770" cy="544482"/>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31639" y="609598"/>
            <a:ext cx="689653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33401" y="5256098"/>
            <a:ext cx="6894772" cy="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7856438" y="4711310"/>
            <a:ext cx="1149836" cy="1090789"/>
          </a:xfrm>
        </p:spPr>
        <p:txBody>
          <a:bodyPr/>
          <a:lstStyle/>
          <a:p>
            <a:pPr>
              <a:defRPr/>
            </a:pPr>
            <a:fld id="{9E1068BC-E947-4A6D-8E23-9DCCA69B9C50}" type="slidenum">
              <a:rPr lang="en-US" smtClean="0"/>
              <a:pPr>
                <a:defRPr/>
              </a:pPr>
              <a:t>‹#›</a:t>
            </a:fld>
            <a:endParaRPr lang="en-US"/>
          </a:p>
        </p:txBody>
      </p:sp>
    </p:spTree>
    <p:extLst>
      <p:ext uri="{BB962C8B-B14F-4D97-AF65-F5344CB8AC3E}">
        <p14:creationId xmlns:p14="http://schemas.microsoft.com/office/powerpoint/2010/main" val="41416956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21" name="Group 20"/>
          <p:cNvGrpSpPr/>
          <p:nvPr/>
        </p:nvGrpSpPr>
        <p:grpSpPr>
          <a:xfrm>
            <a:off x="0" y="4572000"/>
            <a:ext cx="9161969" cy="1677035"/>
            <a:chOff x="0" y="2895600"/>
            <a:chExt cx="9161969" cy="1677035"/>
          </a:xfrm>
        </p:grpSpPr>
        <p:pic>
          <p:nvPicPr>
            <p:cNvPr id="22" name="Picture 21"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4" name="Rectangle 23"/>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24255" y="609597"/>
            <a:ext cx="6896534"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531638" y="4710340"/>
            <a:ext cx="6889151" cy="1101764"/>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7856438" y="4711616"/>
            <a:ext cx="1149836" cy="1090789"/>
          </a:xfrm>
        </p:spPr>
        <p:txBody>
          <a:bodyPr/>
          <a:lstStyle/>
          <a:p>
            <a:pPr>
              <a:defRPr/>
            </a:pPr>
            <a:fld id="{9E1068BC-E947-4A6D-8E23-9DCCA69B9C50}" type="slidenum">
              <a:rPr lang="en-US" smtClean="0"/>
              <a:pPr>
                <a:defRPr/>
              </a:pPr>
              <a:t>‹#›</a:t>
            </a:fld>
            <a:endParaRPr lang="en-US"/>
          </a:p>
        </p:txBody>
      </p:sp>
    </p:spTree>
    <p:extLst>
      <p:ext uri="{BB962C8B-B14F-4D97-AF65-F5344CB8AC3E}">
        <p14:creationId xmlns:p14="http://schemas.microsoft.com/office/powerpoint/2010/main" val="7323219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29" name="Group 28"/>
          <p:cNvGrpSpPr/>
          <p:nvPr/>
        </p:nvGrpSpPr>
        <p:grpSpPr>
          <a:xfrm>
            <a:off x="0" y="4572000"/>
            <a:ext cx="9161969" cy="1677035"/>
            <a:chOff x="0" y="2895600"/>
            <a:chExt cx="9161969" cy="1677035"/>
          </a:xfrm>
        </p:grpSpPr>
        <p:pic>
          <p:nvPicPr>
            <p:cNvPr id="30" name="Picture 29"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2" name="Rectangle 31"/>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67921" y="616983"/>
            <a:ext cx="642514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989438" y="3660763"/>
            <a:ext cx="5987731"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531638" y="4710340"/>
            <a:ext cx="6903919" cy="1101764"/>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7856438" y="4709926"/>
            <a:ext cx="1149836" cy="1090789"/>
          </a:xfrm>
        </p:spPr>
        <p:txBody>
          <a:bodyPr/>
          <a:lstStyle/>
          <a:p>
            <a:pPr>
              <a:defRPr/>
            </a:pPr>
            <a:fld id="{9E1068BC-E947-4A6D-8E23-9DCCA69B9C50}" type="slidenum">
              <a:rPr lang="en-US" smtClean="0"/>
              <a:pPr>
                <a:defRPr/>
              </a:pPr>
              <a:t>‹#›</a:t>
            </a:fld>
            <a:endParaRPr lang="en-US"/>
          </a:p>
        </p:txBody>
      </p:sp>
      <p:sp>
        <p:nvSpPr>
          <p:cNvPr id="27" name="TextBox 26"/>
          <p:cNvSpPr txBox="1"/>
          <p:nvPr/>
        </p:nvSpPr>
        <p:spPr>
          <a:xfrm>
            <a:off x="270932" y="748116"/>
            <a:ext cx="5334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28" name="TextBox 27"/>
          <p:cNvSpPr txBox="1"/>
          <p:nvPr/>
        </p:nvSpPr>
        <p:spPr>
          <a:xfrm>
            <a:off x="6967191" y="2998573"/>
            <a:ext cx="457200" cy="584777"/>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6501753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22" name="Group 21"/>
          <p:cNvGrpSpPr/>
          <p:nvPr/>
        </p:nvGrpSpPr>
        <p:grpSpPr>
          <a:xfrm>
            <a:off x="0" y="4572000"/>
            <a:ext cx="9161969" cy="1677035"/>
            <a:chOff x="0" y="2895600"/>
            <a:chExt cx="9161969" cy="1677035"/>
          </a:xfrm>
        </p:grpSpPr>
        <p:pic>
          <p:nvPicPr>
            <p:cNvPr id="23" name="Picture 22"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5" name="Rectangle 24"/>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8" y="4710340"/>
            <a:ext cx="6896534" cy="589812"/>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531639" y="5300150"/>
            <a:ext cx="6896534" cy="51195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7856438" y="4709926"/>
            <a:ext cx="1149836" cy="1090789"/>
          </a:xfrm>
        </p:spPr>
        <p:txBody>
          <a:bodyPr/>
          <a:lstStyle/>
          <a:p>
            <a:pPr>
              <a:defRPr/>
            </a:pPr>
            <a:fld id="{9E1068BC-E947-4A6D-8E23-9DCCA69B9C50}" type="slidenum">
              <a:rPr lang="en-US" smtClean="0"/>
              <a:pPr>
                <a:defRPr/>
              </a:pPr>
              <a:t>‹#›</a:t>
            </a:fld>
            <a:endParaRPr lang="en-US"/>
          </a:p>
        </p:txBody>
      </p:sp>
    </p:spTree>
    <p:extLst>
      <p:ext uri="{BB962C8B-B14F-4D97-AF65-F5344CB8AC3E}">
        <p14:creationId xmlns:p14="http://schemas.microsoft.com/office/powerpoint/2010/main" val="26749029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grpSp>
        <p:nvGrpSpPr>
          <p:cNvPr id="23" name="Group 22"/>
          <p:cNvGrpSpPr/>
          <p:nvPr/>
        </p:nvGrpSpPr>
        <p:grpSpPr>
          <a:xfrm>
            <a:off x="0" y="6096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531639" y="753228"/>
            <a:ext cx="6896534"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532629" y="2329489"/>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539777" y="3015290"/>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2878413"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2879710" y="3007906"/>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226136"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233520" y="3007905"/>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E1068BC-E947-4A6D-8E23-9DCCA69B9C50}" type="slidenum">
              <a:rPr lang="en-US" smtClean="0"/>
              <a:pPr>
                <a:defRPr/>
              </a:pPr>
              <a:t>‹#›</a:t>
            </a:fld>
            <a:endParaRPr lang="en-US"/>
          </a:p>
        </p:txBody>
      </p:sp>
    </p:spTree>
    <p:extLst>
      <p:ext uri="{BB962C8B-B14F-4D97-AF65-F5344CB8AC3E}">
        <p14:creationId xmlns:p14="http://schemas.microsoft.com/office/powerpoint/2010/main" val="20582119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grpSp>
        <p:nvGrpSpPr>
          <p:cNvPr id="34" name="Group 33"/>
          <p:cNvGrpSpPr/>
          <p:nvPr/>
        </p:nvGrpSpPr>
        <p:grpSpPr>
          <a:xfrm>
            <a:off x="0" y="609600"/>
            <a:ext cx="9161969" cy="1677035"/>
            <a:chOff x="0" y="2895600"/>
            <a:chExt cx="9161969" cy="1677035"/>
          </a:xfrm>
        </p:grpSpPr>
        <p:pic>
          <p:nvPicPr>
            <p:cNvPr id="35" name="Picture 34"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7" name="Rectangle 36"/>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531639" y="753228"/>
            <a:ext cx="6896534"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532391" y="4297503"/>
            <a:ext cx="219225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532391" y="2336873"/>
            <a:ext cx="219225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532391" y="4873765"/>
            <a:ext cx="219225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2870497" y="4297503"/>
            <a:ext cx="221507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2870497" y="2336873"/>
            <a:ext cx="221507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2869483" y="4873764"/>
            <a:ext cx="2218004"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231028" y="4297503"/>
            <a:ext cx="2194333"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231027" y="2336873"/>
            <a:ext cx="219433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230934" y="4873762"/>
            <a:ext cx="219723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E1068BC-E947-4A6D-8E23-9DCCA69B9C50}" type="slidenum">
              <a:rPr lang="en-US" smtClean="0"/>
              <a:pPr>
                <a:defRPr/>
              </a:pPr>
              <a:t>‹#›</a:t>
            </a:fld>
            <a:endParaRPr lang="en-US"/>
          </a:p>
        </p:txBody>
      </p:sp>
    </p:spTree>
    <p:extLst>
      <p:ext uri="{BB962C8B-B14F-4D97-AF65-F5344CB8AC3E}">
        <p14:creationId xmlns:p14="http://schemas.microsoft.com/office/powerpoint/2010/main" val="2539274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6" name="Group 15"/>
          <p:cNvGrpSpPr/>
          <p:nvPr/>
        </p:nvGrpSpPr>
        <p:grpSpPr>
          <a:xfrm>
            <a:off x="0" y="609600"/>
            <a:ext cx="9161969" cy="1677035"/>
            <a:chOff x="0" y="2895600"/>
            <a:chExt cx="9161969" cy="1677035"/>
          </a:xfrm>
        </p:grpSpPr>
        <p:pic>
          <p:nvPicPr>
            <p:cNvPr id="17" name="Picture 16"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8" name="Picture 17"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9" name="Rectangle 18"/>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95870C6-8D84-49CE-859A-F9F01696BC3C}" type="slidenum">
              <a:rPr lang="en-US" smtClean="0"/>
              <a:pPr>
                <a:defRPr/>
              </a:pPr>
              <a:t>‹#›</a:t>
            </a:fld>
            <a:endParaRPr lang="en-US"/>
          </a:p>
        </p:txBody>
      </p:sp>
    </p:spTree>
    <p:extLst>
      <p:ext uri="{BB962C8B-B14F-4D97-AF65-F5344CB8AC3E}">
        <p14:creationId xmlns:p14="http://schemas.microsoft.com/office/powerpoint/2010/main" val="37247444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4" name="Group 13"/>
          <p:cNvGrpSpPr/>
          <p:nvPr/>
        </p:nvGrpSpPr>
        <p:grpSpPr>
          <a:xfrm rot="5400000">
            <a:off x="4575305" y="2747178"/>
            <a:ext cx="6862555" cy="1368199"/>
            <a:chOff x="2281445" y="609600"/>
            <a:chExt cx="6862555" cy="1368199"/>
          </a:xfrm>
        </p:grpSpPr>
        <p:sp>
          <p:nvSpPr>
            <p:cNvPr id="12" name="Rectangle 11"/>
            <p:cNvSpPr/>
            <p:nvPr/>
          </p:nvSpPr>
          <p:spPr bwMode="ltGray">
            <a:xfrm>
              <a:off x="2281445" y="609601"/>
              <a:ext cx="528569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464798" y="609597"/>
            <a:ext cx="1069602" cy="4461936"/>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0241" y="609598"/>
            <a:ext cx="6576359"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029144" y="5936188"/>
            <a:ext cx="2057400" cy="365125"/>
          </a:xfrm>
        </p:spPr>
        <p:txBody>
          <a:bodyPr/>
          <a:lstStyle/>
          <a:p>
            <a:pPr>
              <a:defRPr/>
            </a:pPr>
            <a:endParaRPr lang="en-US"/>
          </a:p>
        </p:txBody>
      </p:sp>
      <p:sp>
        <p:nvSpPr>
          <p:cNvPr id="5" name="Footer Placeholder 4"/>
          <p:cNvSpPr>
            <a:spLocks noGrp="1"/>
          </p:cNvSpPr>
          <p:nvPr>
            <p:ph type="ftr" sz="quarter" idx="11"/>
          </p:nvPr>
        </p:nvSpPr>
        <p:spPr>
          <a:xfrm>
            <a:off x="510241" y="5936189"/>
            <a:ext cx="4518959" cy="365125"/>
          </a:xfrm>
        </p:spPr>
        <p:txBody>
          <a:bodyPr/>
          <a:lstStyle/>
          <a:p>
            <a:pPr>
              <a:defRPr/>
            </a:pPr>
            <a:endParaRPr lang="en-US"/>
          </a:p>
        </p:txBody>
      </p:sp>
      <p:sp>
        <p:nvSpPr>
          <p:cNvPr id="6" name="Slide Number Placeholder 5"/>
          <p:cNvSpPr>
            <a:spLocks noGrp="1"/>
          </p:cNvSpPr>
          <p:nvPr>
            <p:ph type="sldNum" sz="quarter" idx="12"/>
          </p:nvPr>
        </p:nvSpPr>
        <p:spPr>
          <a:xfrm>
            <a:off x="7431152" y="5432500"/>
            <a:ext cx="1149636" cy="1273100"/>
          </a:xfrm>
        </p:spPr>
        <p:txBody>
          <a:bodyPr anchor="t"/>
          <a:lstStyle>
            <a:lvl1pPr algn="ctr">
              <a:defRPr/>
            </a:lvl1pPr>
          </a:lstStyle>
          <a:p>
            <a:pPr>
              <a:defRPr/>
            </a:pPr>
            <a:fld id="{5529C221-A71C-43B6-AD6F-295E5083AE11}" type="slidenum">
              <a:rPr lang="en-US" smtClean="0"/>
              <a:pPr>
                <a:defRPr/>
              </a:pPr>
              <a:t>‹#›</a:t>
            </a:fld>
            <a:endParaRPr lang="en-US"/>
          </a:p>
        </p:txBody>
      </p:sp>
    </p:spTree>
    <p:extLst>
      <p:ext uri="{BB962C8B-B14F-4D97-AF65-F5344CB8AC3E}">
        <p14:creationId xmlns:p14="http://schemas.microsoft.com/office/powerpoint/2010/main" val="38906768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ln/>
        </p:spPr>
        <p:txBody>
          <a:bodyPr/>
          <a:lstStyle>
            <a:lvl1pPr>
              <a:defRPr/>
            </a:lvl1pPr>
          </a:lstStyle>
          <a:p>
            <a:pPr>
              <a:defRPr/>
            </a:pPr>
            <a:fld id="{A11170E2-90FA-4E04-AE2B-F6FD31722B0C}" type="slidenum">
              <a:rPr lang="en-US"/>
              <a:pPr>
                <a:defRPr/>
              </a:pPr>
              <a:t>‹#›</a:t>
            </a:fld>
            <a:endParaRPr lang="en-US"/>
          </a:p>
        </p:txBody>
      </p:sp>
    </p:spTree>
    <p:extLst>
      <p:ext uri="{BB962C8B-B14F-4D97-AF65-F5344CB8AC3E}">
        <p14:creationId xmlns:p14="http://schemas.microsoft.com/office/powerpoint/2010/main" val="41950243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6726063"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787" y="4243845"/>
            <a:ext cx="2307831" cy="276940"/>
          </a:xfrm>
          <a:prstGeom prst="rect">
            <a:avLst/>
          </a:prstGeom>
        </p:spPr>
      </p:pic>
      <p:sp>
        <p:nvSpPr>
          <p:cNvPr id="9" name="Rectangle 8"/>
          <p:cNvSpPr/>
          <p:nvPr/>
        </p:nvSpPr>
        <p:spPr bwMode="ltGray">
          <a:xfrm>
            <a:off x="0" y="2590078"/>
            <a:ext cx="6726064"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6833787" y="2590078"/>
            <a:ext cx="2307832"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510242" y="2733709"/>
            <a:ext cx="6069268" cy="1373070"/>
          </a:xfrm>
        </p:spPr>
        <p:txBody>
          <a:bodyPr anchor="b">
            <a:noAutofit/>
          </a:bodyPr>
          <a:lstStyle>
            <a:lvl1pPr algn="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510241" y="4394040"/>
            <a:ext cx="6108101"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55655" y="5936188"/>
            <a:ext cx="2057400" cy="365125"/>
          </a:xfrm>
        </p:spPr>
        <p:txBody>
          <a:bodyPr/>
          <a:lstStyle/>
          <a:p>
            <a:pPr>
              <a:defRPr/>
            </a:pPr>
            <a:endParaRPr lang="en-US"/>
          </a:p>
        </p:txBody>
      </p:sp>
      <p:sp>
        <p:nvSpPr>
          <p:cNvPr id="5" name="Footer Placeholder 4"/>
          <p:cNvSpPr>
            <a:spLocks noGrp="1"/>
          </p:cNvSpPr>
          <p:nvPr>
            <p:ph type="ftr" sz="quarter" idx="11"/>
          </p:nvPr>
        </p:nvSpPr>
        <p:spPr>
          <a:xfrm>
            <a:off x="533401" y="5936189"/>
            <a:ext cx="4021666" cy="365125"/>
          </a:xfrm>
        </p:spPr>
        <p:txBody>
          <a:bodyPr/>
          <a:lstStyle/>
          <a:p>
            <a:pPr>
              <a:defRPr/>
            </a:pPr>
            <a:endParaRPr lang="en-US"/>
          </a:p>
        </p:txBody>
      </p:sp>
      <p:sp>
        <p:nvSpPr>
          <p:cNvPr id="6" name="Slide Number Placeholder 5"/>
          <p:cNvSpPr>
            <a:spLocks noGrp="1"/>
          </p:cNvSpPr>
          <p:nvPr>
            <p:ph type="sldNum" sz="quarter" idx="12"/>
          </p:nvPr>
        </p:nvSpPr>
        <p:spPr>
          <a:xfrm>
            <a:off x="7010399" y="2750337"/>
            <a:ext cx="1370293" cy="1356442"/>
          </a:xfrm>
        </p:spPr>
        <p:txBody>
          <a:bodyPr/>
          <a:lstStyle/>
          <a:p>
            <a:pPr>
              <a:defRPr/>
            </a:pPr>
            <a:fld id="{403263FB-F756-4309-8553-5366E8586873}" type="slidenum">
              <a:rPr lang="en-US" smtClean="0"/>
              <a:pPr>
                <a:defRPr/>
              </a:pPr>
              <a:t>‹#›</a:t>
            </a:fld>
            <a:endParaRPr lang="en-US"/>
          </a:p>
        </p:txBody>
      </p:sp>
    </p:spTree>
    <p:extLst>
      <p:ext uri="{BB962C8B-B14F-4D97-AF65-F5344CB8AC3E}">
        <p14:creationId xmlns:p14="http://schemas.microsoft.com/office/powerpoint/2010/main" val="39833958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7" name="Group 26"/>
          <p:cNvGrpSpPr/>
          <p:nvPr/>
        </p:nvGrpSpPr>
        <p:grpSpPr>
          <a:xfrm>
            <a:off x="0" y="609600"/>
            <a:ext cx="9161969" cy="1677035"/>
            <a:chOff x="0" y="2895600"/>
            <a:chExt cx="9161969" cy="1677035"/>
          </a:xfrm>
        </p:grpSpPr>
        <p:pic>
          <p:nvPicPr>
            <p:cNvPr id="28" name="Picture 2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001A08C-1B03-4A5D-91C4-B2097DA750C0}" type="slidenum">
              <a:rPr lang="en-US" smtClean="0"/>
              <a:pPr>
                <a:defRPr/>
              </a:pPr>
              <a:t>‹#›</a:t>
            </a:fld>
            <a:endParaRPr lang="en-US"/>
          </a:p>
        </p:txBody>
      </p:sp>
    </p:spTree>
    <p:extLst>
      <p:ext uri="{BB962C8B-B14F-4D97-AF65-F5344CB8AC3E}">
        <p14:creationId xmlns:p14="http://schemas.microsoft.com/office/powerpoint/2010/main" val="2324854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8" name="Group 17"/>
          <p:cNvGrpSpPr/>
          <p:nvPr/>
        </p:nvGrpSpPr>
        <p:grpSpPr>
          <a:xfrm>
            <a:off x="0" y="2728432"/>
            <a:ext cx="9161969" cy="1677035"/>
            <a:chOff x="0" y="2895600"/>
            <a:chExt cx="9161969" cy="1677035"/>
          </a:xfrm>
        </p:grpSpPr>
        <p:pic>
          <p:nvPicPr>
            <p:cNvPr id="19" name="Picture 1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0" name="Picture 1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1" name="Rectangle 2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2869895"/>
            <a:ext cx="688915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531639" y="4232172"/>
            <a:ext cx="688915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365810" y="5936188"/>
            <a:ext cx="2057400" cy="365125"/>
          </a:xfrm>
        </p:spPr>
        <p:txBody>
          <a:bodyPr/>
          <a:lstStyle/>
          <a:p>
            <a:pPr>
              <a:defRPr/>
            </a:pPr>
            <a:endParaRPr lang="en-US"/>
          </a:p>
        </p:txBody>
      </p:sp>
      <p:sp>
        <p:nvSpPr>
          <p:cNvPr id="5" name="Footer Placeholder 4"/>
          <p:cNvSpPr>
            <a:spLocks noGrp="1"/>
          </p:cNvSpPr>
          <p:nvPr>
            <p:ph type="ftr" sz="quarter" idx="11"/>
          </p:nvPr>
        </p:nvSpPr>
        <p:spPr>
          <a:xfrm>
            <a:off x="533400" y="5936189"/>
            <a:ext cx="4834673" cy="365125"/>
          </a:xfrm>
        </p:spPr>
        <p:txBody>
          <a:bodyPr/>
          <a:lstStyle/>
          <a:p>
            <a:pPr>
              <a:defRPr/>
            </a:pPr>
            <a:endParaRPr lang="en-US"/>
          </a:p>
        </p:txBody>
      </p:sp>
      <p:sp>
        <p:nvSpPr>
          <p:cNvPr id="6" name="Slide Number Placeholder 5"/>
          <p:cNvSpPr>
            <a:spLocks noGrp="1"/>
          </p:cNvSpPr>
          <p:nvPr>
            <p:ph type="sldNum" sz="quarter" idx="12"/>
          </p:nvPr>
        </p:nvSpPr>
        <p:spPr>
          <a:xfrm>
            <a:off x="7856438" y="2869896"/>
            <a:ext cx="1149836" cy="1090789"/>
          </a:xfrm>
        </p:spPr>
        <p:txBody>
          <a:bodyPr/>
          <a:lstStyle/>
          <a:p>
            <a:pPr>
              <a:defRPr/>
            </a:pPr>
            <a:fld id="{2926E2D6-1A18-44D4-A262-C317CA25654B}" type="slidenum">
              <a:rPr lang="en-US" smtClean="0"/>
              <a:pPr>
                <a:defRPr/>
              </a:pPr>
              <a:t>‹#›</a:t>
            </a:fld>
            <a:endParaRPr lang="en-US"/>
          </a:p>
        </p:txBody>
      </p:sp>
    </p:spTree>
    <p:extLst>
      <p:ext uri="{BB962C8B-B14F-4D97-AF65-F5344CB8AC3E}">
        <p14:creationId xmlns:p14="http://schemas.microsoft.com/office/powerpoint/2010/main" val="17840926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0" y="753228"/>
            <a:ext cx="6887390" cy="1080938"/>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33400" y="2336873"/>
            <a:ext cx="3357899"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061128" y="2336873"/>
            <a:ext cx="3359661"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85A322B-9158-4AE9-A331-2DC9717EF9C0}" type="slidenum">
              <a:rPr lang="en-US" smtClean="0"/>
              <a:pPr>
                <a:defRPr/>
              </a:pPr>
              <a:t>‹#›</a:t>
            </a:fld>
            <a:endParaRPr lang="en-US"/>
          </a:p>
        </p:txBody>
      </p:sp>
    </p:spTree>
    <p:extLst>
      <p:ext uri="{BB962C8B-B14F-4D97-AF65-F5344CB8AC3E}">
        <p14:creationId xmlns:p14="http://schemas.microsoft.com/office/powerpoint/2010/main" val="10493345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28" name="Group 27"/>
          <p:cNvGrpSpPr/>
          <p:nvPr/>
        </p:nvGrpSpPr>
        <p:grpSpPr>
          <a:xfrm>
            <a:off x="0" y="609600"/>
            <a:ext cx="9161969" cy="1677035"/>
            <a:chOff x="0" y="2895600"/>
            <a:chExt cx="9161969" cy="1677035"/>
          </a:xfrm>
        </p:grpSpPr>
        <p:pic>
          <p:nvPicPr>
            <p:cNvPr id="29" name="Picture 2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0" name="Picture 29"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1" name="Rectangle 3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30"/>
            <a:ext cx="6896534"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0988" y="2336874"/>
            <a:ext cx="3145080"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1638" y="3030009"/>
            <a:ext cx="336704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82646" y="2336873"/>
            <a:ext cx="3145527"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061129" y="3030009"/>
            <a:ext cx="3367044"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11EA7FCC-C2DE-4ADC-A554-4E60ED6C79F9}" type="slidenum">
              <a:rPr lang="en-US" smtClean="0"/>
              <a:pPr>
                <a:defRPr/>
              </a:pPr>
              <a:t>‹#›</a:t>
            </a:fld>
            <a:endParaRPr lang="en-US"/>
          </a:p>
        </p:txBody>
      </p:sp>
    </p:spTree>
    <p:extLst>
      <p:ext uri="{BB962C8B-B14F-4D97-AF65-F5344CB8AC3E}">
        <p14:creationId xmlns:p14="http://schemas.microsoft.com/office/powerpoint/2010/main" val="18686497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p:cNvGrpSpPr/>
          <p:nvPr/>
        </p:nvGrpSpPr>
        <p:grpSpPr>
          <a:xfrm>
            <a:off x="0" y="609600"/>
            <a:ext cx="9161969" cy="1677035"/>
            <a:chOff x="0" y="2895600"/>
            <a:chExt cx="9161969" cy="1677035"/>
          </a:xfrm>
        </p:grpSpPr>
        <p:pic>
          <p:nvPicPr>
            <p:cNvPr id="16" name="Picture 15"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8" name="Rectangle 17"/>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36169D2-B768-43B2-A93F-680FFF7AE41C}" type="slidenum">
              <a:rPr lang="en-US" smtClean="0"/>
              <a:pPr>
                <a:defRPr/>
              </a:pPr>
              <a:t>‹#›</a:t>
            </a:fld>
            <a:endParaRPr lang="en-US"/>
          </a:p>
        </p:txBody>
      </p:sp>
    </p:spTree>
    <p:extLst>
      <p:ext uri="{BB962C8B-B14F-4D97-AF65-F5344CB8AC3E}">
        <p14:creationId xmlns:p14="http://schemas.microsoft.com/office/powerpoint/2010/main" val="376765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cstate="print">
            <a:extLst>
              <a:ext uri="{28A0092B-C50C-407E-A947-70E740481C1C}">
                <a14:useLocalDpi xmlns:a14="http://schemas.microsoft.com/office/drawing/2010/main" val="0"/>
              </a:ext>
            </a:extLst>
          </a:blip>
          <a:srcRect r="9871"/>
          <a:stretch/>
        </p:blipFill>
        <p:spPr>
          <a:xfrm>
            <a:off x="7717217" y="1973262"/>
            <a:ext cx="1444752" cy="144270"/>
          </a:xfrm>
          <a:prstGeom prst="rect">
            <a:avLst/>
          </a:prstGeom>
        </p:spPr>
      </p:pic>
      <p:sp>
        <p:nvSpPr>
          <p:cNvPr id="14" name="Rectangle 13"/>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1E6CD0AE-9639-40A5-A44E-EA542DA57228}" type="slidenum">
              <a:rPr lang="en-US" smtClean="0"/>
              <a:pPr>
                <a:defRPr/>
              </a:pPr>
              <a:t>‹#›</a:t>
            </a:fld>
            <a:endParaRPr lang="en-US"/>
          </a:p>
        </p:txBody>
      </p:sp>
    </p:spTree>
    <p:extLst>
      <p:ext uri="{BB962C8B-B14F-4D97-AF65-F5344CB8AC3E}">
        <p14:creationId xmlns:p14="http://schemas.microsoft.com/office/powerpoint/2010/main" val="6495182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7"/>
            <a:ext cx="6896534"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3514385" y="2336874"/>
            <a:ext cx="3913788"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33401" y="2336873"/>
            <a:ext cx="2796240"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4D07F13-F775-4F02-A923-B4A5F8C3F222}" type="slidenum">
              <a:rPr lang="en-US" smtClean="0"/>
              <a:pPr>
                <a:defRPr/>
              </a:pPr>
              <a:t>‹#›</a:t>
            </a:fld>
            <a:endParaRPr lang="en-US"/>
          </a:p>
        </p:txBody>
      </p:sp>
    </p:spTree>
    <p:extLst>
      <p:ext uri="{BB962C8B-B14F-4D97-AF65-F5344CB8AC3E}">
        <p14:creationId xmlns:p14="http://schemas.microsoft.com/office/powerpoint/2010/main" val="10879954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p:cNvGrpSpPr/>
          <p:nvPr/>
        </p:nvGrpSpPr>
        <p:grpSpPr>
          <a:xfrm>
            <a:off x="0" y="609600"/>
            <a:ext cx="9161969" cy="1677035"/>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10956" y="2336874"/>
            <a:ext cx="3917217"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31638" y="2336874"/>
            <a:ext cx="2798487"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30D3819A-2477-4C78-B483-536F3B3AD004}" type="slidenum">
              <a:rPr lang="en-US" smtClean="0"/>
              <a:pPr>
                <a:defRPr/>
              </a:pPr>
              <a:t>‹#›</a:t>
            </a:fld>
            <a:endParaRPr lang="en-US"/>
          </a:p>
        </p:txBody>
      </p:sp>
    </p:spTree>
    <p:extLst>
      <p:ext uri="{BB962C8B-B14F-4D97-AF65-F5344CB8AC3E}">
        <p14:creationId xmlns:p14="http://schemas.microsoft.com/office/powerpoint/2010/main" val="19808914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20" name="Group 19"/>
          <p:cNvGrpSpPr/>
          <p:nvPr/>
        </p:nvGrpSpPr>
        <p:grpSpPr>
          <a:xfrm>
            <a:off x="0" y="45720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3403" y="4711617"/>
            <a:ext cx="6894770" cy="544482"/>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31639" y="609598"/>
            <a:ext cx="6896534"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533401" y="5256098"/>
            <a:ext cx="6894772" cy="5478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7856438" y="4711310"/>
            <a:ext cx="1149836" cy="1090789"/>
          </a:xfrm>
        </p:spPr>
        <p:txBody>
          <a:bodyPr/>
          <a:lstStyle/>
          <a:p>
            <a:pPr>
              <a:defRPr/>
            </a:pPr>
            <a:fld id="{9E1068BC-E947-4A6D-8E23-9DCCA69B9C50}" type="slidenum">
              <a:rPr lang="en-US" smtClean="0"/>
              <a:pPr>
                <a:defRPr/>
              </a:pPr>
              <a:t>‹#›</a:t>
            </a:fld>
            <a:endParaRPr lang="en-US"/>
          </a:p>
        </p:txBody>
      </p:sp>
    </p:spTree>
    <p:extLst>
      <p:ext uri="{BB962C8B-B14F-4D97-AF65-F5344CB8AC3E}">
        <p14:creationId xmlns:p14="http://schemas.microsoft.com/office/powerpoint/2010/main" val="269711953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9"/>
          <p:cNvSpPr>
            <a:spLocks noGrp="1"/>
          </p:cNvSpPr>
          <p:nvPr>
            <p:ph type="title"/>
          </p:nvPr>
        </p:nvSpPr>
        <p:spPr/>
        <p:txBody>
          <a:bodyPr/>
          <a:lstStyle/>
          <a:p>
            <a:r>
              <a:rPr lang="en-US" smtClean="0"/>
              <a:t>Click to edit Master title style</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a:ln/>
        </p:spPr>
        <p:txBody>
          <a:bodyPr/>
          <a:lstStyle>
            <a:lvl1pPr>
              <a:defRPr/>
            </a:lvl1pPr>
          </a:lstStyle>
          <a:p>
            <a:pPr>
              <a:defRPr/>
            </a:pPr>
            <a:fld id="{6DBE47AC-F1EE-40DA-83B6-98A21E260E28}" type="slidenum">
              <a:rPr lang="en-US"/>
              <a:pPr>
                <a:defRPr/>
              </a:pPr>
              <a:t>‹#›</a:t>
            </a:fld>
            <a:endParaRPr lang="en-US"/>
          </a:p>
        </p:txBody>
      </p:sp>
    </p:spTree>
    <p:extLst>
      <p:ext uri="{BB962C8B-B14F-4D97-AF65-F5344CB8AC3E}">
        <p14:creationId xmlns:p14="http://schemas.microsoft.com/office/powerpoint/2010/main" val="29398524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21" name="Group 20"/>
          <p:cNvGrpSpPr/>
          <p:nvPr/>
        </p:nvGrpSpPr>
        <p:grpSpPr>
          <a:xfrm>
            <a:off x="0" y="4572000"/>
            <a:ext cx="9161969" cy="1677035"/>
            <a:chOff x="0" y="2895600"/>
            <a:chExt cx="9161969" cy="1677035"/>
          </a:xfrm>
        </p:grpSpPr>
        <p:pic>
          <p:nvPicPr>
            <p:cNvPr id="22" name="Picture 21"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4" name="Rectangle 23"/>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24255" y="609597"/>
            <a:ext cx="6896534"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531638" y="4710340"/>
            <a:ext cx="6889151" cy="1101764"/>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7856438" y="4711616"/>
            <a:ext cx="1149836" cy="1090789"/>
          </a:xfrm>
        </p:spPr>
        <p:txBody>
          <a:bodyPr/>
          <a:lstStyle/>
          <a:p>
            <a:pPr>
              <a:defRPr/>
            </a:pPr>
            <a:fld id="{9E1068BC-E947-4A6D-8E23-9DCCA69B9C50}" type="slidenum">
              <a:rPr lang="en-US" smtClean="0"/>
              <a:pPr>
                <a:defRPr/>
              </a:pPr>
              <a:t>‹#›</a:t>
            </a:fld>
            <a:endParaRPr lang="en-US"/>
          </a:p>
        </p:txBody>
      </p:sp>
    </p:spTree>
    <p:extLst>
      <p:ext uri="{BB962C8B-B14F-4D97-AF65-F5344CB8AC3E}">
        <p14:creationId xmlns:p14="http://schemas.microsoft.com/office/powerpoint/2010/main" val="3442503382"/>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29" name="Group 28"/>
          <p:cNvGrpSpPr/>
          <p:nvPr/>
        </p:nvGrpSpPr>
        <p:grpSpPr>
          <a:xfrm>
            <a:off x="0" y="4572000"/>
            <a:ext cx="9161969" cy="1677035"/>
            <a:chOff x="0" y="2895600"/>
            <a:chExt cx="9161969" cy="1677035"/>
          </a:xfrm>
        </p:grpSpPr>
        <p:pic>
          <p:nvPicPr>
            <p:cNvPr id="30" name="Picture 29"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2" name="Rectangle 31"/>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67921" y="616983"/>
            <a:ext cx="642514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989438" y="3660763"/>
            <a:ext cx="5987731"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531638" y="4710340"/>
            <a:ext cx="6903919" cy="1101764"/>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7856438" y="4709926"/>
            <a:ext cx="1149836" cy="1090789"/>
          </a:xfrm>
        </p:spPr>
        <p:txBody>
          <a:bodyPr/>
          <a:lstStyle/>
          <a:p>
            <a:pPr>
              <a:defRPr/>
            </a:pPr>
            <a:fld id="{9E1068BC-E947-4A6D-8E23-9DCCA69B9C50}" type="slidenum">
              <a:rPr lang="en-US" smtClean="0"/>
              <a:pPr>
                <a:defRPr/>
              </a:pPr>
              <a:t>‹#›</a:t>
            </a:fld>
            <a:endParaRPr lang="en-US"/>
          </a:p>
        </p:txBody>
      </p:sp>
      <p:sp>
        <p:nvSpPr>
          <p:cNvPr id="27" name="TextBox 26"/>
          <p:cNvSpPr txBox="1"/>
          <p:nvPr/>
        </p:nvSpPr>
        <p:spPr>
          <a:xfrm>
            <a:off x="270932" y="748116"/>
            <a:ext cx="5334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28" name="TextBox 27"/>
          <p:cNvSpPr txBox="1"/>
          <p:nvPr/>
        </p:nvSpPr>
        <p:spPr>
          <a:xfrm>
            <a:off x="6967191" y="2998573"/>
            <a:ext cx="457200" cy="584777"/>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96668416"/>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grpSp>
        <p:nvGrpSpPr>
          <p:cNvPr id="22" name="Group 21"/>
          <p:cNvGrpSpPr/>
          <p:nvPr/>
        </p:nvGrpSpPr>
        <p:grpSpPr>
          <a:xfrm>
            <a:off x="0" y="4572000"/>
            <a:ext cx="9161969" cy="1677035"/>
            <a:chOff x="0" y="2895600"/>
            <a:chExt cx="9161969" cy="1677035"/>
          </a:xfrm>
        </p:grpSpPr>
        <p:pic>
          <p:nvPicPr>
            <p:cNvPr id="23" name="Picture 22"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5" name="Rectangle 24"/>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8" y="4710340"/>
            <a:ext cx="6896534" cy="589812"/>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531639" y="5300150"/>
            <a:ext cx="6896534" cy="51195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7856438" y="4709926"/>
            <a:ext cx="1149836" cy="1090789"/>
          </a:xfrm>
        </p:spPr>
        <p:txBody>
          <a:bodyPr/>
          <a:lstStyle/>
          <a:p>
            <a:pPr>
              <a:defRPr/>
            </a:pPr>
            <a:fld id="{9E1068BC-E947-4A6D-8E23-9DCCA69B9C50}" type="slidenum">
              <a:rPr lang="en-US" smtClean="0"/>
              <a:pPr>
                <a:defRPr/>
              </a:pPr>
              <a:t>‹#›</a:t>
            </a:fld>
            <a:endParaRPr lang="en-US"/>
          </a:p>
        </p:txBody>
      </p:sp>
    </p:spTree>
    <p:extLst>
      <p:ext uri="{BB962C8B-B14F-4D97-AF65-F5344CB8AC3E}">
        <p14:creationId xmlns:p14="http://schemas.microsoft.com/office/powerpoint/2010/main" val="1448952794"/>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grpSp>
        <p:nvGrpSpPr>
          <p:cNvPr id="23" name="Group 22"/>
          <p:cNvGrpSpPr/>
          <p:nvPr/>
        </p:nvGrpSpPr>
        <p:grpSpPr>
          <a:xfrm>
            <a:off x="0" y="609600"/>
            <a:ext cx="9161969" cy="1677035"/>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531639" y="753228"/>
            <a:ext cx="6896534"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532629" y="2329489"/>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539777" y="3015290"/>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2878413"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2879710" y="3007906"/>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5226136" y="2336873"/>
            <a:ext cx="219456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5233520" y="3007905"/>
            <a:ext cx="219456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E1068BC-E947-4A6D-8E23-9DCCA69B9C50}" type="slidenum">
              <a:rPr lang="en-US" smtClean="0"/>
              <a:pPr>
                <a:defRPr/>
              </a:pPr>
              <a:t>‹#›</a:t>
            </a:fld>
            <a:endParaRPr lang="en-US"/>
          </a:p>
        </p:txBody>
      </p:sp>
    </p:spTree>
    <p:extLst>
      <p:ext uri="{BB962C8B-B14F-4D97-AF65-F5344CB8AC3E}">
        <p14:creationId xmlns:p14="http://schemas.microsoft.com/office/powerpoint/2010/main" val="2887361995"/>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grpSp>
        <p:nvGrpSpPr>
          <p:cNvPr id="34" name="Group 33"/>
          <p:cNvGrpSpPr/>
          <p:nvPr/>
        </p:nvGrpSpPr>
        <p:grpSpPr>
          <a:xfrm>
            <a:off x="0" y="609600"/>
            <a:ext cx="9161969" cy="1677035"/>
            <a:chOff x="0" y="2895600"/>
            <a:chExt cx="9161969" cy="1677035"/>
          </a:xfrm>
        </p:grpSpPr>
        <p:pic>
          <p:nvPicPr>
            <p:cNvPr id="35" name="Picture 34"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7" name="Rectangle 36"/>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531639" y="753228"/>
            <a:ext cx="6896534"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532391" y="4297503"/>
            <a:ext cx="2192257"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532391" y="2336873"/>
            <a:ext cx="219225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532391" y="4873765"/>
            <a:ext cx="219225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2870497" y="4297503"/>
            <a:ext cx="221507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2870497" y="2336873"/>
            <a:ext cx="221507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2869483" y="4873764"/>
            <a:ext cx="2218004"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5231028" y="4297503"/>
            <a:ext cx="2194333"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5231027" y="2336873"/>
            <a:ext cx="2194333"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230934" y="4873762"/>
            <a:ext cx="2197239"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9E1068BC-E947-4A6D-8E23-9DCCA69B9C50}" type="slidenum">
              <a:rPr lang="en-US" smtClean="0"/>
              <a:pPr>
                <a:defRPr/>
              </a:pPr>
              <a:t>‹#›</a:t>
            </a:fld>
            <a:endParaRPr lang="en-US"/>
          </a:p>
        </p:txBody>
      </p:sp>
    </p:spTree>
    <p:extLst>
      <p:ext uri="{BB962C8B-B14F-4D97-AF65-F5344CB8AC3E}">
        <p14:creationId xmlns:p14="http://schemas.microsoft.com/office/powerpoint/2010/main" val="2668563599"/>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6" name="Group 15"/>
          <p:cNvGrpSpPr/>
          <p:nvPr/>
        </p:nvGrpSpPr>
        <p:grpSpPr>
          <a:xfrm>
            <a:off x="0" y="609600"/>
            <a:ext cx="9161969" cy="1677035"/>
            <a:chOff x="0" y="2895600"/>
            <a:chExt cx="9161969" cy="1677035"/>
          </a:xfrm>
        </p:grpSpPr>
        <p:pic>
          <p:nvPicPr>
            <p:cNvPr id="17" name="Picture 16"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8" name="Picture 17" descr="HD-ShadowShort.png"/>
            <p:cNvPicPr>
              <a:picLocks noChangeAspect="1"/>
            </p:cNvPicPr>
            <p:nvPr/>
          </p:nvPicPr>
          <p:blipFill rotWithShape="1">
            <a:blip r:embed="rId3" cstate="print">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9" name="Rectangle 18"/>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31639" y="753228"/>
            <a:ext cx="6896534" cy="1080938"/>
          </a:xfrm>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95870C6-8D84-49CE-859A-F9F01696BC3C}" type="slidenum">
              <a:rPr lang="en-US" smtClean="0"/>
              <a:pPr>
                <a:defRPr/>
              </a:pPr>
              <a:t>‹#›</a:t>
            </a:fld>
            <a:endParaRPr lang="en-US"/>
          </a:p>
        </p:txBody>
      </p:sp>
    </p:spTree>
    <p:extLst>
      <p:ext uri="{BB962C8B-B14F-4D97-AF65-F5344CB8AC3E}">
        <p14:creationId xmlns:p14="http://schemas.microsoft.com/office/powerpoint/2010/main" val="24780993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4" name="Group 13"/>
          <p:cNvGrpSpPr/>
          <p:nvPr/>
        </p:nvGrpSpPr>
        <p:grpSpPr>
          <a:xfrm rot="5400000">
            <a:off x="4575305" y="2747178"/>
            <a:ext cx="6862555" cy="1368199"/>
            <a:chOff x="2281445" y="609600"/>
            <a:chExt cx="6862555" cy="1368199"/>
          </a:xfrm>
        </p:grpSpPr>
        <p:sp>
          <p:nvSpPr>
            <p:cNvPr id="12" name="Rectangle 11"/>
            <p:cNvSpPr/>
            <p:nvPr/>
          </p:nvSpPr>
          <p:spPr bwMode="ltGray">
            <a:xfrm>
              <a:off x="2281445" y="609601"/>
              <a:ext cx="528569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7464798" y="609597"/>
            <a:ext cx="1069602" cy="4461936"/>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0241" y="609598"/>
            <a:ext cx="6576359"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5029144" y="5936188"/>
            <a:ext cx="2057400" cy="365125"/>
          </a:xfrm>
        </p:spPr>
        <p:txBody>
          <a:bodyPr/>
          <a:lstStyle/>
          <a:p>
            <a:pPr>
              <a:defRPr/>
            </a:pPr>
            <a:endParaRPr lang="en-US"/>
          </a:p>
        </p:txBody>
      </p:sp>
      <p:sp>
        <p:nvSpPr>
          <p:cNvPr id="5" name="Footer Placeholder 4"/>
          <p:cNvSpPr>
            <a:spLocks noGrp="1"/>
          </p:cNvSpPr>
          <p:nvPr>
            <p:ph type="ftr" sz="quarter" idx="11"/>
          </p:nvPr>
        </p:nvSpPr>
        <p:spPr>
          <a:xfrm>
            <a:off x="510241" y="5936189"/>
            <a:ext cx="4518959" cy="365125"/>
          </a:xfrm>
        </p:spPr>
        <p:txBody>
          <a:bodyPr/>
          <a:lstStyle/>
          <a:p>
            <a:pPr>
              <a:defRPr/>
            </a:pPr>
            <a:endParaRPr lang="en-US"/>
          </a:p>
        </p:txBody>
      </p:sp>
      <p:sp>
        <p:nvSpPr>
          <p:cNvPr id="6" name="Slide Number Placeholder 5"/>
          <p:cNvSpPr>
            <a:spLocks noGrp="1"/>
          </p:cNvSpPr>
          <p:nvPr>
            <p:ph type="sldNum" sz="quarter" idx="12"/>
          </p:nvPr>
        </p:nvSpPr>
        <p:spPr>
          <a:xfrm>
            <a:off x="7431152" y="5432500"/>
            <a:ext cx="1149636" cy="1273100"/>
          </a:xfrm>
        </p:spPr>
        <p:txBody>
          <a:bodyPr anchor="t"/>
          <a:lstStyle>
            <a:lvl1pPr algn="ctr">
              <a:defRPr/>
            </a:lvl1pPr>
          </a:lstStyle>
          <a:p>
            <a:pPr>
              <a:defRPr/>
            </a:pPr>
            <a:fld id="{5529C221-A71C-43B6-AD6F-295E5083AE11}" type="slidenum">
              <a:rPr lang="en-US" smtClean="0"/>
              <a:pPr>
                <a:defRPr/>
              </a:pPr>
              <a:t>‹#›</a:t>
            </a:fld>
            <a:endParaRPr lang="en-US"/>
          </a:p>
        </p:txBody>
      </p:sp>
    </p:spTree>
    <p:extLst>
      <p:ext uri="{BB962C8B-B14F-4D97-AF65-F5344CB8AC3E}">
        <p14:creationId xmlns:p14="http://schemas.microsoft.com/office/powerpoint/2010/main" val="18282307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pPr>
              <a:defRPr/>
            </a:pPr>
            <a:fld id="{01761B97-EB2E-4B03-80FC-36EBA75466BC}" type="slidenum">
              <a:rPr lang="en-US" smtClean="0"/>
              <a:pPr>
                <a:defRPr/>
              </a:pPr>
              <a:t>‹#›</a:t>
            </a:fld>
            <a:endParaRPr lang="en-US"/>
          </a:p>
        </p:txBody>
      </p:sp>
    </p:spTree>
    <p:extLst>
      <p:ext uri="{BB962C8B-B14F-4D97-AF65-F5344CB8AC3E}">
        <p14:creationId xmlns:p14="http://schemas.microsoft.com/office/powerpoint/2010/main" val="23605452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C398956A-8ECB-4415-B3F6-9EAB476976F1}" type="slidenum">
              <a:rPr lang="en-US" smtClean="0"/>
              <a:pPr>
                <a:defRPr/>
              </a:pPr>
              <a:t>‹#›</a:t>
            </a:fld>
            <a:endParaRPr lang="en-US"/>
          </a:p>
        </p:txBody>
      </p:sp>
    </p:spTree>
    <p:extLst>
      <p:ext uri="{BB962C8B-B14F-4D97-AF65-F5344CB8AC3E}">
        <p14:creationId xmlns:p14="http://schemas.microsoft.com/office/powerpoint/2010/main" val="16377075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a:defRPr/>
            </a:pPr>
            <a:fld id="{2D5DB518-36FF-466D-BA5A-B9CEFEAC6FC0}" type="slidenum">
              <a:rPr lang="en-US" smtClean="0"/>
              <a:pPr>
                <a:defRPr/>
              </a:pPr>
              <a:t>‹#›</a:t>
            </a:fld>
            <a:endParaRPr lang="en-US"/>
          </a:p>
        </p:txBody>
      </p:sp>
    </p:spTree>
    <p:extLst>
      <p:ext uri="{BB962C8B-B14F-4D97-AF65-F5344CB8AC3E}">
        <p14:creationId xmlns:p14="http://schemas.microsoft.com/office/powerpoint/2010/main" val="26939440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a:ln/>
        </p:spPr>
        <p:txBody>
          <a:bodyPr/>
          <a:lstStyle>
            <a:lvl1pPr>
              <a:defRPr/>
            </a:lvl1pPr>
          </a:lstStyle>
          <a:p>
            <a:pPr>
              <a:defRPr/>
            </a:pPr>
            <a:fld id="{30C39CBE-F80F-4EBA-9991-C316AA8C7C15}" type="slidenum">
              <a:rPr lang="en-US"/>
              <a:pPr>
                <a:defRPr/>
              </a:pPr>
              <a:t>‹#›</a:t>
            </a:fld>
            <a:endParaRPr lang="en-US"/>
          </a:p>
        </p:txBody>
      </p:sp>
    </p:spTree>
    <p:extLst>
      <p:ext uri="{BB962C8B-B14F-4D97-AF65-F5344CB8AC3E}">
        <p14:creationId xmlns:p14="http://schemas.microsoft.com/office/powerpoint/2010/main" val="3111335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pPr>
              <a:defRPr/>
            </a:pPr>
            <a:fld id="{41A495FC-98E4-43EE-9B90-866A5A9F12F7}" type="slidenum">
              <a:rPr lang="en-US" smtClean="0"/>
              <a:pPr>
                <a:defRPr/>
              </a:pPr>
              <a:t>‹#›</a:t>
            </a:fld>
            <a:endParaRPr lang="en-US"/>
          </a:p>
        </p:txBody>
      </p:sp>
    </p:spTree>
    <p:extLst>
      <p:ext uri="{BB962C8B-B14F-4D97-AF65-F5344CB8AC3E}">
        <p14:creationId xmlns:p14="http://schemas.microsoft.com/office/powerpoint/2010/main" val="36603676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pPr>
              <a:defRPr/>
            </a:pPr>
            <a:fld id="{A58AD282-CDFB-470F-9EB9-4F508F72365B}" type="slidenum">
              <a:rPr lang="en-US" smtClean="0"/>
              <a:pPr>
                <a:defRPr/>
              </a:pPr>
              <a:t>‹#›</a:t>
            </a:fld>
            <a:endParaRPr lang="en-US"/>
          </a:p>
        </p:txBody>
      </p:sp>
    </p:spTree>
    <p:extLst>
      <p:ext uri="{BB962C8B-B14F-4D97-AF65-F5344CB8AC3E}">
        <p14:creationId xmlns:p14="http://schemas.microsoft.com/office/powerpoint/2010/main" val="40784617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a:defRPr/>
            </a:pPr>
            <a:fld id="{37F4B3E7-02AA-4A57-A510-6D312CADFF97}" type="slidenum">
              <a:rPr lang="en-US" smtClean="0"/>
              <a:pPr>
                <a:defRPr/>
              </a:pPr>
              <a:t>‹#›</a:t>
            </a:fld>
            <a:endParaRPr lang="en-US"/>
          </a:p>
        </p:txBody>
      </p:sp>
    </p:spTree>
    <p:extLst>
      <p:ext uri="{BB962C8B-B14F-4D97-AF65-F5344CB8AC3E}">
        <p14:creationId xmlns:p14="http://schemas.microsoft.com/office/powerpoint/2010/main" val="36405917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a:defRPr/>
            </a:pPr>
            <a:fld id="{DE53F75E-A57C-434C-87D0-5CAB7EDA4BC4}" type="slidenum">
              <a:rPr lang="en-US" smtClean="0"/>
              <a:pPr>
                <a:defRPr/>
              </a:pPr>
              <a:t>‹#›</a:t>
            </a:fld>
            <a:endParaRPr lang="en-US"/>
          </a:p>
        </p:txBody>
      </p:sp>
    </p:spTree>
    <p:extLst>
      <p:ext uri="{BB962C8B-B14F-4D97-AF65-F5344CB8AC3E}">
        <p14:creationId xmlns:p14="http://schemas.microsoft.com/office/powerpoint/2010/main" val="23319799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a:defRPr/>
            </a:pPr>
            <a:fld id="{7D519520-D962-497A-A366-4817A5970224}" type="slidenum">
              <a:rPr lang="en-US" smtClean="0"/>
              <a:pPr>
                <a:defRPr/>
              </a:pPr>
              <a:t>‹#›</a:t>
            </a:fld>
            <a:endParaRPr lang="en-US"/>
          </a:p>
        </p:txBody>
      </p:sp>
    </p:spTree>
    <p:extLst>
      <p:ext uri="{BB962C8B-B14F-4D97-AF65-F5344CB8AC3E}">
        <p14:creationId xmlns:p14="http://schemas.microsoft.com/office/powerpoint/2010/main" val="26825875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85C48709-FAEA-4B91-8D0E-494CF6CABE5F}" type="slidenum">
              <a:rPr lang="en-US" smtClean="0"/>
              <a:pPr>
                <a:defRPr/>
              </a:pPr>
              <a:t>‹#›</a:t>
            </a:fld>
            <a:endParaRPr lang="en-US"/>
          </a:p>
        </p:txBody>
      </p:sp>
    </p:spTree>
    <p:extLst>
      <p:ext uri="{BB962C8B-B14F-4D97-AF65-F5344CB8AC3E}">
        <p14:creationId xmlns:p14="http://schemas.microsoft.com/office/powerpoint/2010/main" val="2129854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a:defRPr/>
            </a:pPr>
            <a:fld id="{C86AFB11-EE94-4314-BCA5-65CC03A65BFD}" type="slidenum">
              <a:rPr lang="en-US" smtClean="0"/>
              <a:pPr>
                <a:defRPr/>
              </a:pPr>
              <a:t>‹#›</a:t>
            </a:fld>
            <a:endParaRPr lang="en-US"/>
          </a:p>
        </p:txBody>
      </p:sp>
    </p:spTree>
    <p:extLst>
      <p:ext uri="{BB962C8B-B14F-4D97-AF65-F5344CB8AC3E}">
        <p14:creationId xmlns:p14="http://schemas.microsoft.com/office/powerpoint/2010/main" val="1547044953"/>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pPr>
              <a:defRPr/>
            </a:pPr>
            <a:fld id="{C86AFB11-EE94-4314-BCA5-65CC03A65BFD}" type="slidenum">
              <a:rPr lang="en-US" smtClean="0"/>
              <a:pPr>
                <a:defRPr/>
              </a:pPr>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37972636"/>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C86AFB11-EE94-4314-BCA5-65CC03A65BFD}" type="slidenum">
              <a:rPr lang="en-US" smtClean="0"/>
              <a:pPr>
                <a:defRPr/>
              </a:pPr>
              <a:t>‹#›</a:t>
            </a:fld>
            <a:endParaRPr lang="en-US"/>
          </a:p>
        </p:txBody>
      </p:sp>
    </p:spTree>
    <p:extLst>
      <p:ext uri="{BB962C8B-B14F-4D97-AF65-F5344CB8AC3E}">
        <p14:creationId xmlns:p14="http://schemas.microsoft.com/office/powerpoint/2010/main" val="2375666170"/>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C86AFB11-EE94-4314-BCA5-65CC03A65BFD}" type="slidenum">
              <a:rPr lang="en-US" smtClean="0"/>
              <a:pPr>
                <a:defRPr/>
              </a:pPr>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8683242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p:nvPr/>
        </p:nvSpPr>
        <p:spPr>
          <a:xfrm>
            <a:off x="152400" y="150813"/>
            <a:ext cx="8831263" cy="65563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Date Placeholder 1"/>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pPr>
              <a:defRPr/>
            </a:pPr>
            <a:fld id="{0D2BC85B-F0EF-465D-B4B7-51890005E2FF}" type="slidenum">
              <a:rPr lang="en-US"/>
              <a:pPr>
                <a:defRPr/>
              </a:pPr>
              <a:t>‹#›</a:t>
            </a:fld>
            <a:endParaRPr lang="en-US"/>
          </a:p>
        </p:txBody>
      </p:sp>
    </p:spTree>
    <p:extLst>
      <p:ext uri="{BB962C8B-B14F-4D97-AF65-F5344CB8AC3E}">
        <p14:creationId xmlns:p14="http://schemas.microsoft.com/office/powerpoint/2010/main" val="18551488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pPr>
              <a:defRPr/>
            </a:pPr>
            <a:fld id="{C86AFB11-EE94-4314-BCA5-65CC03A65BFD}" type="slidenum">
              <a:rPr lang="en-US" smtClean="0"/>
              <a:pPr>
                <a:defRPr/>
              </a:pPr>
              <a:t>‹#›</a:t>
            </a:fld>
            <a:endParaRPr lang="en-US"/>
          </a:p>
        </p:txBody>
      </p:sp>
    </p:spTree>
    <p:extLst>
      <p:ext uri="{BB962C8B-B14F-4D97-AF65-F5344CB8AC3E}">
        <p14:creationId xmlns:p14="http://schemas.microsoft.com/office/powerpoint/2010/main" val="3581862306"/>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75BF3132-F297-4835-8589-832B6CFF1B44}" type="slidenum">
              <a:rPr lang="en-US" smtClean="0"/>
              <a:pPr>
                <a:defRPr/>
              </a:pPr>
              <a:t>‹#›</a:t>
            </a:fld>
            <a:endParaRPr lang="en-US"/>
          </a:p>
        </p:txBody>
      </p:sp>
    </p:spTree>
    <p:extLst>
      <p:ext uri="{BB962C8B-B14F-4D97-AF65-F5344CB8AC3E}">
        <p14:creationId xmlns:p14="http://schemas.microsoft.com/office/powerpoint/2010/main" val="39025413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a:defRPr/>
            </a:pPr>
            <a:fld id="{815AD690-CDE7-4371-AC41-9F755601E2B6}" type="slidenum">
              <a:rPr lang="en-US" smtClean="0"/>
              <a:pPr>
                <a:defRPr/>
              </a:pPr>
              <a:t>‹#›</a:t>
            </a:fld>
            <a:endParaRPr lang="en-US"/>
          </a:p>
        </p:txBody>
      </p:sp>
    </p:spTree>
    <p:extLst>
      <p:ext uri="{BB962C8B-B14F-4D97-AF65-F5344CB8AC3E}">
        <p14:creationId xmlns:p14="http://schemas.microsoft.com/office/powerpoint/2010/main" val="26843646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2308"/>
            <a:ext cx="9144000" cy="6860308"/>
            <a:chOff x="0" y="-2308"/>
            <a:chExt cx="9144000" cy="6860308"/>
          </a:xfrm>
        </p:grpSpPr>
        <p:sp>
          <p:nvSpPr>
            <p:cNvPr id="8" name="Rectangle 7"/>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1" y="2222624"/>
            <a:ext cx="5917679" cy="2554758"/>
          </a:xfrm>
        </p:spPr>
        <p:txBody>
          <a:bodyPr anchor="b"/>
          <a:lstStyle>
            <a:lvl1pP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66441" y="4777380"/>
            <a:ext cx="5917679"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5400000">
            <a:off x="7500385" y="1828799"/>
            <a:ext cx="990599" cy="228659"/>
          </a:xfrm>
        </p:spPr>
        <p:txBody>
          <a:bodyPr anchor="t" anchorCtr="0"/>
          <a:lstStyle>
            <a:lvl1pPr algn="l">
              <a:defRPr b="0" i="0">
                <a:solidFill>
                  <a:schemeClr val="bg1"/>
                </a:solidFill>
              </a:defRPr>
            </a:lvl1pPr>
          </a:lstStyle>
          <a:p>
            <a:pPr>
              <a:defRPr/>
            </a:pPr>
            <a:endParaRPr lang="en-US">
              <a:solidFill>
                <a:prstClr val="white">
                  <a:shade val="50000"/>
                </a:prstClr>
              </a:solidFill>
            </a:endParaRPr>
          </a:p>
        </p:txBody>
      </p:sp>
      <p:sp>
        <p:nvSpPr>
          <p:cNvPr id="5" name="Footer Placeholder 4"/>
          <p:cNvSpPr>
            <a:spLocks noGrp="1"/>
          </p:cNvSpPr>
          <p:nvPr>
            <p:ph type="ftr" sz="quarter" idx="11"/>
          </p:nvPr>
        </p:nvSpPr>
        <p:spPr>
          <a:xfrm rot="5400000">
            <a:off x="6236209" y="3264406"/>
            <a:ext cx="3859795" cy="228660"/>
          </a:xfrm>
        </p:spPr>
        <p:txBody>
          <a:bodyPr/>
          <a:lstStyle>
            <a:lvl1pPr>
              <a:defRPr>
                <a:solidFill>
                  <a:schemeClr val="bg1"/>
                </a:solidFill>
              </a:defRPr>
            </a:lvl1pPr>
          </a:lstStyle>
          <a:p>
            <a:pPr>
              <a:defRPr/>
            </a:pPr>
            <a:endParaRPr lang="en-US">
              <a:solidFill>
                <a:prstClr val="white">
                  <a:shade val="50000"/>
                </a:prstClr>
              </a:solidFill>
            </a:endParaRPr>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5279" y="292609"/>
            <a:ext cx="628813" cy="767687"/>
          </a:xfrm>
        </p:spPr>
        <p:txBody>
          <a:bodyPr/>
          <a:lstStyle>
            <a:lvl1pPr>
              <a:defRPr sz="2800" b="0" i="0" baseline="0">
                <a:latin typeface="+mj-lt"/>
              </a:defRPr>
            </a:lvl1pPr>
          </a:lstStyle>
          <a:p>
            <a:pPr>
              <a:defRPr/>
            </a:pPr>
            <a:fld id="{01761B97-EB2E-4B03-80FC-36EBA75466BC}" type="slidenum">
              <a:rPr lang="en-US" smtClean="0">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21306110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solidFill>
                <a:prstClr val="white">
                  <a:shade val="50000"/>
                </a:prstClr>
              </a:solidFill>
            </a:endParaRPr>
          </a:p>
        </p:txBody>
      </p:sp>
      <p:sp>
        <p:nvSpPr>
          <p:cNvPr id="5" name="Footer Placeholder 4"/>
          <p:cNvSpPr>
            <a:spLocks noGrp="1"/>
          </p:cNvSpPr>
          <p:nvPr>
            <p:ph type="ftr" sz="quarter" idx="11"/>
          </p:nvPr>
        </p:nvSpPr>
        <p:spPr/>
        <p:txBody>
          <a:bodyPr/>
          <a:lstStyle>
            <a:lvl1pPr>
              <a:defRPr sz="900"/>
            </a:lvl1pPr>
          </a:lstStyle>
          <a:p>
            <a:pPr>
              <a:defRPr/>
            </a:pPr>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pPr>
              <a:defRPr/>
            </a:pPr>
            <a:fld id="{C398956A-8ECB-4415-B3F6-9EAB476976F1}" type="slidenum">
              <a:rPr lang="en-US" smtClean="0">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34735837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2308"/>
            <a:ext cx="9144000" cy="6860308"/>
            <a:chOff x="0" y="-2308"/>
            <a:chExt cx="9144000" cy="6860308"/>
          </a:xfrm>
        </p:grpSpPr>
        <p:sp>
          <p:nvSpPr>
            <p:cNvPr id="11" name="Rectangle 10"/>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Rectangle 6"/>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2257588"/>
            <a:ext cx="3101765" cy="3020343"/>
          </a:xfrm>
        </p:spPr>
        <p:txBody>
          <a:bodyPr anchor="ct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19261" y="2257588"/>
            <a:ext cx="3054653" cy="302034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pPr>
              <a:defRPr/>
            </a:pPr>
            <a:endParaRPr lang="en-US">
              <a:solidFill>
                <a:prstClr val="white">
                  <a:shade val="50000"/>
                </a:prstClr>
              </a:solidFill>
            </a:endParaRPr>
          </a:p>
        </p:txBody>
      </p:sp>
      <p:sp>
        <p:nvSpPr>
          <p:cNvPr id="13" name="Rectangle 12"/>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a:defRPr/>
            </a:pPr>
            <a:fld id="{2D5DB518-36FF-466D-BA5A-B9CEFEAC6FC0}" type="slidenum">
              <a:rPr lang="en-US" smtClean="0">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32051450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mtClean="0"/>
              <a:t>Click to edit Master title style</a:t>
            </a:r>
            <a:endParaRPr lang="en-US" dirty="0"/>
          </a:p>
        </p:txBody>
      </p:sp>
      <p:sp>
        <p:nvSpPr>
          <p:cNvPr id="3" name="Content Placeholder 2"/>
          <p:cNvSpPr>
            <a:spLocks noGrp="1"/>
          </p:cNvSpPr>
          <p:nvPr>
            <p:ph sz="half" idx="1"/>
          </p:nvPr>
        </p:nvSpPr>
        <p:spPr>
          <a:xfrm>
            <a:off x="866440" y="2489199"/>
            <a:ext cx="3636980" cy="353060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580" y="2489199"/>
            <a:ext cx="3636981" cy="35306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pPr>
              <a:defRPr/>
            </a:pPr>
            <a:endParaRPr lang="en-US">
              <a:solidFill>
                <a:prstClr val="white">
                  <a:shade val="50000"/>
                </a:prstClr>
              </a:solidFill>
            </a:endParaRPr>
          </a:p>
        </p:txBody>
      </p:sp>
      <p:sp>
        <p:nvSpPr>
          <p:cNvPr id="7" name="Slide Number Placeholder 6"/>
          <p:cNvSpPr>
            <a:spLocks noGrp="1"/>
          </p:cNvSpPr>
          <p:nvPr>
            <p:ph type="sldNum" sz="quarter" idx="12"/>
          </p:nvPr>
        </p:nvSpPr>
        <p:spPr/>
        <p:txBody>
          <a:bodyPr/>
          <a:lstStyle/>
          <a:p>
            <a:pPr>
              <a:defRPr/>
            </a:pPr>
            <a:fld id="{41A495FC-98E4-43EE-9B90-866A5A9F12F7}" type="slidenum">
              <a:rPr lang="en-US" smtClean="0">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35303781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66440"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66441" y="3248490"/>
            <a:ext cx="3636978" cy="277131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0581" y="2489200"/>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0581" y="3248490"/>
            <a:ext cx="3636979" cy="277131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pPr>
              <a:defRPr/>
            </a:pPr>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pPr>
              <a:defRPr/>
            </a:pPr>
            <a:fld id="{A58AD282-CDFB-470F-9EB9-4F508F72365B}" type="slidenum">
              <a:rPr lang="en-US" smtClean="0">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8238195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solidFill>
                <a:prstClr val="white">
                  <a:shade val="50000"/>
                </a:prstClr>
              </a:solidFill>
            </a:endParaRPr>
          </a:p>
        </p:txBody>
      </p:sp>
      <p:sp>
        <p:nvSpPr>
          <p:cNvPr id="4" name="Footer Placeholder 3"/>
          <p:cNvSpPr>
            <a:spLocks noGrp="1"/>
          </p:cNvSpPr>
          <p:nvPr>
            <p:ph type="ftr" sz="quarter" idx="11"/>
          </p:nvPr>
        </p:nvSpPr>
        <p:spPr/>
        <p:txBody>
          <a:bodyPr/>
          <a:lstStyle/>
          <a:p>
            <a:pPr>
              <a:defRPr/>
            </a:pPr>
            <a:endParaRPr lang="en-US">
              <a:solidFill>
                <a:prstClr val="white">
                  <a:shade val="50000"/>
                </a:prstClr>
              </a:solidFill>
            </a:endParaRPr>
          </a:p>
        </p:txBody>
      </p:sp>
      <p:sp>
        <p:nvSpPr>
          <p:cNvPr id="5" name="Slide Number Placeholder 4"/>
          <p:cNvSpPr>
            <a:spLocks noGrp="1"/>
          </p:cNvSpPr>
          <p:nvPr>
            <p:ph type="sldNum" sz="quarter" idx="12"/>
          </p:nvPr>
        </p:nvSpPr>
        <p:spPr/>
        <p:txBody>
          <a:bodyPr/>
          <a:lstStyle/>
          <a:p>
            <a:pPr>
              <a:defRPr/>
            </a:pPr>
            <a:fld id="{37F4B3E7-02AA-4A57-A510-6D312CADFF97}" type="slidenum">
              <a:rPr lang="en-US" smtClean="0">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14107602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white">
                  <a:shade val="50000"/>
                </a:prstClr>
              </a:solidFill>
            </a:endParaRPr>
          </a:p>
        </p:txBody>
      </p:sp>
      <p:sp>
        <p:nvSpPr>
          <p:cNvPr id="3" name="Footer Placeholder 2"/>
          <p:cNvSpPr>
            <a:spLocks noGrp="1"/>
          </p:cNvSpPr>
          <p:nvPr>
            <p:ph type="ftr" sz="quarter" idx="11"/>
          </p:nvPr>
        </p:nvSpPr>
        <p:spPr/>
        <p:txBody>
          <a:bodyPr/>
          <a:lstStyle/>
          <a:p>
            <a:pPr>
              <a:defRPr/>
            </a:pPr>
            <a:endParaRPr lang="en-US">
              <a:solidFill>
                <a:prstClr val="white">
                  <a:shade val="50000"/>
                </a:prstClr>
              </a:solidFill>
            </a:endParaRPr>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pPr>
              <a:defRPr/>
            </a:pPr>
            <a:fld id="{DE53F75E-A57C-434C-87D0-5CAB7EDA4BC4}" type="slidenum">
              <a:rPr lang="en-US" smtClean="0">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28567762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7010400" y="150813"/>
            <a:ext cx="1981200" cy="65563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7" name="Rectangle 6"/>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smtClean="0">
                <a:solidFill>
                  <a:srgbClr val="FFFFFF"/>
                </a:solidFill>
              </a:defRPr>
            </a:lvl1pPr>
          </a:lstStyle>
          <a:p>
            <a:pPr>
              <a:defRPr/>
            </a:pPr>
            <a:fld id="{C8DF1A6C-0BAF-4A41-97CF-A3428FA59082}" type="slidenum">
              <a:rPr lang="en-US"/>
              <a:pPr>
                <a:defRPr/>
              </a:pPr>
              <a:t>‹#›</a:t>
            </a:fld>
            <a:endParaRPr lang="en-US"/>
          </a:p>
        </p:txBody>
      </p:sp>
    </p:spTree>
    <p:extLst>
      <p:ext uri="{BB962C8B-B14F-4D97-AF65-F5344CB8AC3E}">
        <p14:creationId xmlns:p14="http://schemas.microsoft.com/office/powerpoint/2010/main" val="32483678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2308"/>
            <a:ext cx="9144000" cy="6860308"/>
            <a:chOff x="0" y="-2308"/>
            <a:chExt cx="9144000" cy="6860308"/>
          </a:xfrm>
        </p:grpSpPr>
        <p:sp>
          <p:nvSpPr>
            <p:cNvPr id="12" name="Rectangle 11"/>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97437"/>
            <a:ext cx="2712589"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568927" y="1452881"/>
            <a:ext cx="3632850"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086844"/>
            <a:ext cx="2712590" cy="2925413"/>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pPr>
              <a:defRPr/>
            </a:pPr>
            <a:endParaRPr lang="en-US">
              <a:solidFill>
                <a:prstClr val="white">
                  <a:shade val="50000"/>
                </a:prstClr>
              </a:solidFill>
            </a:endParaRPr>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a:defRPr/>
            </a:pPr>
            <a:fld id="{7D519520-D962-497A-A366-4817A5970224}" type="slidenum">
              <a:rPr lang="en-US" smtClean="0">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36608252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1" name="Group 10"/>
          <p:cNvGrpSpPr/>
          <p:nvPr/>
        </p:nvGrpSpPr>
        <p:grpSpPr>
          <a:xfrm>
            <a:off x="0" y="-2308"/>
            <a:ext cx="9144000" cy="6860308"/>
            <a:chOff x="0" y="-2308"/>
            <a:chExt cx="9144000" cy="6860308"/>
          </a:xfrm>
        </p:grpSpPr>
        <p:sp>
          <p:nvSpPr>
            <p:cNvPr id="12" name="Rectangle 11"/>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2" y="1362190"/>
            <a:ext cx="2987087" cy="157480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51591" y="3088562"/>
            <a:ext cx="3001938" cy="2448637"/>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pPr>
              <a:defRPr/>
            </a:pPr>
            <a:endParaRPr lang="en-US">
              <a:solidFill>
                <a:prstClr val="white">
                  <a:shade val="50000"/>
                </a:prstClr>
              </a:solidFill>
            </a:endParaRPr>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a:defRPr/>
            </a:pPr>
            <a:fld id="{85C48709-FAEA-4B91-8D0E-494CF6CABE5F}" type="slidenum">
              <a:rPr lang="en-US" smtClean="0">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34347386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11" name="Group 10"/>
          <p:cNvGrpSpPr/>
          <p:nvPr/>
        </p:nvGrpSpPr>
        <p:grpSpPr>
          <a:xfrm>
            <a:off x="0" y="-2308"/>
            <a:ext cx="9144000" cy="6860308"/>
            <a:chOff x="0" y="-2308"/>
            <a:chExt cx="9144000" cy="6860308"/>
          </a:xfrm>
        </p:grpSpPr>
        <p:sp>
          <p:nvSpPr>
            <p:cNvPr id="12" name="Rectangle 11"/>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3" y="4961453"/>
            <a:ext cx="6422002"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528191"/>
            <a:ext cx="6422003"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prstClr val="white">
                  <a:shade val="50000"/>
                </a:prstClr>
              </a:solidFill>
            </a:endParaRPr>
          </a:p>
        </p:txBody>
      </p:sp>
      <p:sp>
        <p:nvSpPr>
          <p:cNvPr id="6" name="Footer Placeholder 5"/>
          <p:cNvSpPr>
            <a:spLocks noGrp="1"/>
          </p:cNvSpPr>
          <p:nvPr>
            <p:ph type="ftr" sz="quarter" idx="11"/>
          </p:nvPr>
        </p:nvSpPr>
        <p:spPr/>
        <p:txBody>
          <a:bodyPr/>
          <a:lstStyle/>
          <a:p>
            <a:pPr>
              <a:defRPr/>
            </a:pPr>
            <a:endParaRPr lang="en-US">
              <a:solidFill>
                <a:prstClr val="white">
                  <a:shade val="50000"/>
                </a:prstClr>
              </a:solidFill>
            </a:endParaRPr>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pPr>
              <a:defRPr/>
            </a:pPr>
            <a:fld id="{2FBAA271-A84D-450D-9185-1F13F7E6BCD2}" type="slidenum">
              <a:rPr lang="en-US" smtClean="0">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36247641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0" y="-2308"/>
            <a:ext cx="9144000" cy="6860308"/>
            <a:chOff x="0" y="-2308"/>
            <a:chExt cx="9144000" cy="6860308"/>
          </a:xfrm>
        </p:grpSpPr>
        <p:sp>
          <p:nvSpPr>
            <p:cNvPr id="11" name="Rectangle 10"/>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Rectangle 13"/>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2"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927100"/>
            <a:ext cx="6422004" cy="1653117"/>
          </a:xfrm>
        </p:spPr>
        <p:txBody>
          <a:bodyPr anchor="ctr"/>
          <a:lstStyle>
            <a:lvl1pPr>
              <a:defRPr sz="3600"/>
            </a:lvl1pPr>
          </a:lstStyle>
          <a:p>
            <a:r>
              <a:rPr lang="en-US" smtClean="0"/>
              <a:t>Click to edit Master title style</a:t>
            </a:r>
            <a:endParaRPr lang="en-US" dirty="0"/>
          </a:p>
        </p:txBody>
      </p:sp>
      <p:sp>
        <p:nvSpPr>
          <p:cNvPr id="13" name="Text Placeholder 3"/>
          <p:cNvSpPr>
            <a:spLocks noGrp="1"/>
          </p:cNvSpPr>
          <p:nvPr>
            <p:ph type="body" sz="half" idx="2"/>
          </p:nvPr>
        </p:nvSpPr>
        <p:spPr>
          <a:xfrm>
            <a:off x="866441" y="3509006"/>
            <a:ext cx="6422003" cy="2515873"/>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pPr>
              <a:defRPr/>
            </a:pPr>
            <a:endParaRPr lang="en-US">
              <a:solidFill>
                <a:prstClr val="white">
                  <a:shade val="50000"/>
                </a:prstClr>
              </a:solidFill>
            </a:endParaRPr>
          </a:p>
        </p:txBody>
      </p:sp>
      <p:sp>
        <p:nvSpPr>
          <p:cNvPr id="18" name="Rectangle 1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a:defRPr/>
            </a:pPr>
            <a:fld id="{2FBAA271-A84D-450D-9185-1F13F7E6BCD2}" type="slidenum">
              <a:rPr lang="en-US" smtClean="0">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19369837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2308"/>
            <a:ext cx="9144000" cy="6860308"/>
            <a:chOff x="0" y="-2308"/>
            <a:chExt cx="9144000" cy="6860308"/>
          </a:xfrm>
        </p:grpSpPr>
        <p:sp>
          <p:nvSpPr>
            <p:cNvPr id="13" name="Rectangle 12"/>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5"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6" name="Freeform 35"/>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1"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10" name="TextBox 9"/>
          <p:cNvSpPr txBox="1"/>
          <p:nvPr/>
        </p:nvSpPr>
        <p:spPr>
          <a:xfrm>
            <a:off x="644721" y="654263"/>
            <a:ext cx="601591"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11" name="TextBox 10"/>
          <p:cNvSpPr txBox="1"/>
          <p:nvPr/>
        </p:nvSpPr>
        <p:spPr>
          <a:xfrm>
            <a:off x="7227454" y="2900539"/>
            <a:ext cx="538973"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2" name="Title 1"/>
          <p:cNvSpPr>
            <a:spLocks noGrp="1"/>
          </p:cNvSpPr>
          <p:nvPr>
            <p:ph type="title"/>
          </p:nvPr>
        </p:nvSpPr>
        <p:spPr>
          <a:xfrm>
            <a:off x="1128059" y="914401"/>
            <a:ext cx="6160385" cy="2894878"/>
          </a:xfrm>
        </p:spPr>
        <p:txBody>
          <a:bodyPr/>
          <a:lstStyle>
            <a:lvl1pPr>
              <a:defRPr sz="3600"/>
            </a:lvl1pPr>
          </a:lstStyle>
          <a:p>
            <a:r>
              <a:rPr lang="en-US" smtClean="0"/>
              <a:t>Click to edit Master title style</a:t>
            </a:r>
            <a:endParaRPr lang="en-US" dirty="0"/>
          </a:p>
        </p:txBody>
      </p:sp>
      <p:sp>
        <p:nvSpPr>
          <p:cNvPr id="17" name="Text Placeholder 3"/>
          <p:cNvSpPr>
            <a:spLocks noGrp="1"/>
          </p:cNvSpPr>
          <p:nvPr>
            <p:ph type="body" sz="half" idx="13"/>
          </p:nvPr>
        </p:nvSpPr>
        <p:spPr>
          <a:xfrm>
            <a:off x="1387279" y="3814473"/>
            <a:ext cx="5646142" cy="333113"/>
          </a:xfrm>
        </p:spPr>
        <p:txBody>
          <a:bodyPr>
            <a:normAutofit/>
          </a:bodyPr>
          <a:lstStyle>
            <a:lvl1pPr marL="0" indent="0">
              <a:buNone/>
              <a:defRPr lang="en-US" sz="1400" b="0" i="0" kern="1200" cap="small" dirty="0">
                <a:solidFill>
                  <a:schemeClr val="accent1"/>
                </a:solidFill>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Text Placeholder 3"/>
          <p:cNvSpPr>
            <a:spLocks noGrp="1"/>
          </p:cNvSpPr>
          <p:nvPr>
            <p:ph type="body" sz="half" idx="2"/>
          </p:nvPr>
        </p:nvSpPr>
        <p:spPr>
          <a:xfrm>
            <a:off x="866440" y="5000815"/>
            <a:ext cx="6422005" cy="1024065"/>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z="900"/>
            </a:lvl1pPr>
          </a:lstStyle>
          <a:p>
            <a:pPr>
              <a:defRPr/>
            </a:pPr>
            <a:endParaRPr lang="en-US">
              <a:solidFill>
                <a:prstClr val="white">
                  <a:shade val="50000"/>
                </a:prstClr>
              </a:solidFill>
            </a:endParaRPr>
          </a:p>
        </p:txBody>
      </p:sp>
      <p:sp>
        <p:nvSpPr>
          <p:cNvPr id="5" name="Footer Placeholder 4"/>
          <p:cNvSpPr>
            <a:spLocks noGrp="1"/>
          </p:cNvSpPr>
          <p:nvPr>
            <p:ph type="ftr" sz="quarter" idx="11"/>
          </p:nvPr>
        </p:nvSpPr>
        <p:spPr/>
        <p:txBody>
          <a:bodyPr/>
          <a:lstStyle>
            <a:lvl1pPr>
              <a:defRPr sz="900"/>
            </a:lvl1pPr>
          </a:lstStyle>
          <a:p>
            <a:pPr>
              <a:defRPr/>
            </a:pPr>
            <a:endParaRPr lang="en-US">
              <a:solidFill>
                <a:prstClr val="white">
                  <a:shade val="50000"/>
                </a:prstClr>
              </a:solidFill>
            </a:endParaRPr>
          </a:p>
        </p:txBody>
      </p:sp>
      <p:sp>
        <p:nvSpPr>
          <p:cNvPr id="43" name="Rectangle 42"/>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a:defRPr/>
            </a:pPr>
            <a:fld id="{2FBAA271-A84D-450D-9185-1F13F7E6BCD2}" type="slidenum">
              <a:rPr lang="en-US" smtClean="0">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27673492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7" name="Group 6"/>
          <p:cNvGrpSpPr/>
          <p:nvPr/>
        </p:nvGrpSpPr>
        <p:grpSpPr>
          <a:xfrm>
            <a:off x="0" y="-2308"/>
            <a:ext cx="9144000" cy="6860308"/>
            <a:chOff x="0" y="-2308"/>
            <a:chExt cx="9144000" cy="6860308"/>
          </a:xfrm>
        </p:grpSpPr>
        <p:sp>
          <p:nvSpPr>
            <p:cNvPr id="10" name="Rectangle 9"/>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11"/>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2057399"/>
            <a:ext cx="6422004" cy="209550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1" y="5159399"/>
            <a:ext cx="6422004"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pPr>
              <a:defRPr/>
            </a:pPr>
            <a:endParaRPr lang="en-US">
              <a:solidFill>
                <a:prstClr val="white">
                  <a:shade val="50000"/>
                </a:prstClr>
              </a:solidFill>
            </a:endParaRPr>
          </a:p>
        </p:txBody>
      </p:sp>
      <p:sp>
        <p:nvSpPr>
          <p:cNvPr id="15" name="Rectangle 1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a:defRPr/>
            </a:pPr>
            <a:fld id="{2FBAA271-A84D-450D-9185-1F13F7E6BCD2}" type="slidenum">
              <a:rPr lang="en-US" smtClean="0">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7777126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8884" y="927101"/>
            <a:ext cx="6423592"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8884" y="2489199"/>
            <a:ext cx="2310988"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2" name="Text Placeholder 3"/>
          <p:cNvSpPr>
            <a:spLocks noGrp="1"/>
          </p:cNvSpPr>
          <p:nvPr>
            <p:ph type="body" sz="half" idx="15"/>
          </p:nvPr>
        </p:nvSpPr>
        <p:spPr>
          <a:xfrm>
            <a:off x="868884" y="3147164"/>
            <a:ext cx="2310988" cy="287771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08471" y="2489201"/>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Text Placeholder 3"/>
          <p:cNvSpPr>
            <a:spLocks noGrp="1"/>
          </p:cNvSpPr>
          <p:nvPr>
            <p:ph type="body" sz="half" idx="16"/>
          </p:nvPr>
        </p:nvSpPr>
        <p:spPr>
          <a:xfrm>
            <a:off x="3408472" y="3147164"/>
            <a:ext cx="2326750"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63820" y="2489200"/>
            <a:ext cx="2313740" cy="657961"/>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4" name="Text Placeholder 3"/>
          <p:cNvSpPr>
            <a:spLocks noGrp="1"/>
          </p:cNvSpPr>
          <p:nvPr>
            <p:ph type="body" sz="half" idx="17"/>
          </p:nvPr>
        </p:nvSpPr>
        <p:spPr>
          <a:xfrm>
            <a:off x="5963820" y="3147162"/>
            <a:ext cx="2313739" cy="2888368"/>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a:defRPr/>
            </a:pPr>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pPr>
              <a:defRPr/>
            </a:pPr>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pPr>
              <a:defRPr/>
            </a:pPr>
            <a:fld id="{2FBAA271-A84D-450D-9185-1F13F7E6BCD2}" type="slidenum">
              <a:rPr lang="en-US" smtClean="0">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266398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36973"/>
            <a:ext cx="6423592" cy="699992"/>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866439" y="4188546"/>
            <a:ext cx="2314064" cy="649011"/>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021261" y="2489200"/>
            <a:ext cx="2012937"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8"/>
          </p:nvPr>
        </p:nvSpPr>
        <p:spPr>
          <a:xfrm>
            <a:off x="866438" y="4837558"/>
            <a:ext cx="2309280" cy="1187322"/>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404317" y="4188546"/>
            <a:ext cx="2330903"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16"/>
          </p:nvPr>
        </p:nvSpPr>
        <p:spPr>
          <a:xfrm>
            <a:off x="3550622" y="2489200"/>
            <a:ext cx="2025182"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404317" y="4846509"/>
            <a:ext cx="2330904" cy="1178372"/>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963820" y="4184814"/>
            <a:ext cx="229949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17"/>
          </p:nvPr>
        </p:nvSpPr>
        <p:spPr>
          <a:xfrm>
            <a:off x="6104945" y="2489200"/>
            <a:ext cx="2018839"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5963820" y="4846510"/>
            <a:ext cx="2299492" cy="118902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21" name="Straight Connector 20"/>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pPr>
              <a:defRPr/>
            </a:pPr>
            <a:endParaRPr lang="en-US">
              <a:solidFill>
                <a:prstClr val="white">
                  <a:shade val="50000"/>
                </a:prstClr>
              </a:solidFill>
            </a:endParaRPr>
          </a:p>
        </p:txBody>
      </p:sp>
      <p:sp>
        <p:nvSpPr>
          <p:cNvPr id="8" name="Footer Placeholder 7"/>
          <p:cNvSpPr>
            <a:spLocks noGrp="1"/>
          </p:cNvSpPr>
          <p:nvPr>
            <p:ph type="ftr" sz="quarter" idx="11"/>
          </p:nvPr>
        </p:nvSpPr>
        <p:spPr/>
        <p:txBody>
          <a:bodyPr/>
          <a:lstStyle/>
          <a:p>
            <a:pPr>
              <a:defRPr/>
            </a:pPr>
            <a:endParaRPr lang="en-US">
              <a:solidFill>
                <a:prstClr val="white">
                  <a:shade val="50000"/>
                </a:prstClr>
              </a:solidFill>
            </a:endParaRPr>
          </a:p>
        </p:txBody>
      </p:sp>
      <p:sp>
        <p:nvSpPr>
          <p:cNvPr id="9" name="Slide Number Placeholder 8"/>
          <p:cNvSpPr>
            <a:spLocks noGrp="1"/>
          </p:cNvSpPr>
          <p:nvPr>
            <p:ph type="sldNum" sz="quarter" idx="12"/>
          </p:nvPr>
        </p:nvSpPr>
        <p:spPr/>
        <p:txBody>
          <a:bodyPr/>
          <a:lstStyle/>
          <a:p>
            <a:pPr>
              <a:defRPr/>
            </a:pPr>
            <a:fld id="{2FBAA271-A84D-450D-9185-1F13F7E6BCD2}" type="slidenum">
              <a:rPr lang="en-US" smtClean="0">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36686233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66441" y="2489200"/>
            <a:ext cx="6343201" cy="35306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solidFill>
                <a:prstClr val="white">
                  <a:shade val="50000"/>
                </a:prstClr>
              </a:solidFill>
            </a:endParaRPr>
          </a:p>
        </p:txBody>
      </p:sp>
      <p:sp>
        <p:nvSpPr>
          <p:cNvPr id="5" name="Footer Placeholder 4"/>
          <p:cNvSpPr>
            <a:spLocks noGrp="1"/>
          </p:cNvSpPr>
          <p:nvPr>
            <p:ph type="ftr" sz="quarter" idx="11"/>
          </p:nvPr>
        </p:nvSpPr>
        <p:spPr/>
        <p:txBody>
          <a:bodyPr/>
          <a:lstStyle>
            <a:lvl1pPr>
              <a:defRPr sz="900"/>
            </a:lvl1pPr>
          </a:lstStyle>
          <a:p>
            <a:pPr>
              <a:defRPr/>
            </a:pPr>
            <a:endParaRPr lang="en-US">
              <a:solidFill>
                <a:prstClr val="white">
                  <a:shade val="50000"/>
                </a:prstClr>
              </a:solidFill>
            </a:endParaRPr>
          </a:p>
        </p:txBody>
      </p:sp>
      <p:sp>
        <p:nvSpPr>
          <p:cNvPr id="6" name="Slide Number Placeholder 5"/>
          <p:cNvSpPr>
            <a:spLocks noGrp="1"/>
          </p:cNvSpPr>
          <p:nvPr>
            <p:ph type="sldNum" sz="quarter" idx="12"/>
          </p:nvPr>
        </p:nvSpPr>
        <p:spPr/>
        <p:txBody>
          <a:bodyPr/>
          <a:lstStyle/>
          <a:p>
            <a:pPr>
              <a:defRPr/>
            </a:pPr>
            <a:fld id="{75BF3132-F297-4835-8589-832B6CFF1B44}" type="slidenum">
              <a:rPr lang="en-US" smtClean="0">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34957601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0" name="Group 9"/>
          <p:cNvGrpSpPr/>
          <p:nvPr/>
        </p:nvGrpSpPr>
        <p:grpSpPr>
          <a:xfrm>
            <a:off x="0" y="-2308"/>
            <a:ext cx="9144000" cy="6860308"/>
            <a:chOff x="0" y="-2308"/>
            <a:chExt cx="9144000" cy="6860308"/>
          </a:xfrm>
        </p:grpSpPr>
        <p:sp>
          <p:nvSpPr>
            <p:cNvPr id="11" name="Rectangle 10"/>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Rectangle 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Vertical Title 1"/>
          <p:cNvSpPr>
            <a:spLocks noGrp="1"/>
          </p:cNvSpPr>
          <p:nvPr>
            <p:ph type="title" orient="vert"/>
          </p:nvPr>
        </p:nvSpPr>
        <p:spPr>
          <a:xfrm>
            <a:off x="6168970" y="1447799"/>
            <a:ext cx="1119474" cy="4571999"/>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48235" y="1447799"/>
            <a:ext cx="4435439" cy="45719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solidFill>
                <a:prstClr val="white">
                  <a:shade val="50000"/>
                </a:prstClr>
              </a:solidFill>
            </a:endParaRPr>
          </a:p>
        </p:txBody>
      </p:sp>
      <p:sp>
        <p:nvSpPr>
          <p:cNvPr id="5" name="Footer Placeholder 4"/>
          <p:cNvSpPr>
            <a:spLocks noGrp="1"/>
          </p:cNvSpPr>
          <p:nvPr>
            <p:ph type="ftr" sz="quarter" idx="11"/>
          </p:nvPr>
        </p:nvSpPr>
        <p:spPr/>
        <p:txBody>
          <a:bodyPr/>
          <a:lstStyle/>
          <a:p>
            <a:pPr>
              <a:defRPr/>
            </a:pPr>
            <a:endParaRPr lang="en-US">
              <a:solidFill>
                <a:prstClr val="white">
                  <a:shade val="50000"/>
                </a:prstClr>
              </a:solidFill>
            </a:endParaRPr>
          </a:p>
        </p:txBody>
      </p:sp>
      <p:sp>
        <p:nvSpPr>
          <p:cNvPr id="13" name="Rectangle 12"/>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pPr>
              <a:defRPr/>
            </a:pPr>
            <a:fld id="{815AD690-CDE7-4371-AC41-9F755601E2B6}" type="slidenum">
              <a:rPr lang="en-US" smtClean="0">
                <a:solidFill>
                  <a:prstClr val="white">
                    <a:shade val="50000"/>
                  </a:prstClr>
                </a:solidFill>
              </a:rPr>
              <a:pPr>
                <a:defRPr/>
              </a:pPr>
              <a:t>‹#›</a:t>
            </a:fld>
            <a:endParaRPr lang="en-US">
              <a:solidFill>
                <a:prstClr val="white">
                  <a:shade val="50000"/>
                </a:prstClr>
              </a:solidFill>
            </a:endParaRPr>
          </a:p>
        </p:txBody>
      </p:sp>
    </p:spTree>
    <p:extLst>
      <p:ext uri="{BB962C8B-B14F-4D97-AF65-F5344CB8AC3E}">
        <p14:creationId xmlns:p14="http://schemas.microsoft.com/office/powerpoint/2010/main" val="23550812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useBgFill="1">
        <p:nvSpPr>
          <p:cNvPr id="6" name="Rectangle 5"/>
          <p:cNvSpPr/>
          <p:nvPr/>
        </p:nvSpPr>
        <p:spPr>
          <a:xfrm>
            <a:off x="7010400" y="150813"/>
            <a:ext cx="1981200" cy="65563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DCAE3861-A351-487E-9B36-84A34F480AA2}" type="slidenum">
              <a:rPr lang="en-US"/>
              <a:pPr>
                <a:defRPr/>
              </a:pPr>
              <a:t>‹#›</a:t>
            </a:fld>
            <a:endParaRPr lang="en-US"/>
          </a:p>
        </p:txBody>
      </p:sp>
    </p:spTree>
    <p:extLst>
      <p:ext uri="{BB962C8B-B14F-4D97-AF65-F5344CB8AC3E}">
        <p14:creationId xmlns:p14="http://schemas.microsoft.com/office/powerpoint/2010/main" val="232298341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solidFill>
                <a:srgbClr val="000000"/>
              </a:solidFill>
            </a:endParaRPr>
          </a:p>
        </p:txBody>
      </p:sp>
      <p:sp>
        <p:nvSpPr>
          <p:cNvPr id="5" name="Footer Placeholder 4"/>
          <p:cNvSpPr>
            <a:spLocks noGrp="1"/>
          </p:cNvSpPr>
          <p:nvPr>
            <p:ph type="ftr" sz="quarter" idx="11"/>
          </p:nvPr>
        </p:nvSpPr>
        <p:spPr>
          <a:xfrm>
            <a:off x="812805" y="6272785"/>
            <a:ext cx="4745736" cy="365125"/>
          </a:xfrm>
        </p:spPr>
        <p:txBody>
          <a:bodyPr/>
          <a:lstStyle/>
          <a:p>
            <a:pPr>
              <a:defRPr/>
            </a:pPr>
            <a:endParaRPr lang="en-US" altLang="en-US">
              <a:solidFill>
                <a:srgbClr val="000000"/>
              </a:solidFill>
            </a:endParaRPr>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pPr>
              <a:defRPr/>
            </a:pPr>
            <a:fld id="{9CF0ED32-16A1-4F4F-AE83-CBA4CEF18BEA}" type="slidenum">
              <a:rPr lang="en-US" altLang="en-US" smtClean="0">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095881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ltLang="en-US">
              <a:solidFill>
                <a:srgbClr val="000000"/>
              </a:solidFill>
            </a:endParaRPr>
          </a:p>
        </p:txBody>
      </p:sp>
      <p:sp>
        <p:nvSpPr>
          <p:cNvPr id="8" name="Footer Placeholder 7"/>
          <p:cNvSpPr>
            <a:spLocks noGrp="1"/>
          </p:cNvSpPr>
          <p:nvPr>
            <p:ph type="ftr" sz="quarter" idx="11"/>
          </p:nvPr>
        </p:nvSpPr>
        <p:spPr/>
        <p:txBody>
          <a:bodyPr/>
          <a:lstStyle/>
          <a:p>
            <a:pPr>
              <a:defRPr/>
            </a:pPr>
            <a:endParaRPr lang="en-US" altLang="en-US">
              <a:solidFill>
                <a:srgbClr val="000000"/>
              </a:solidFill>
            </a:endParaRPr>
          </a:p>
        </p:txBody>
      </p:sp>
      <p:sp>
        <p:nvSpPr>
          <p:cNvPr id="9" name="Slide Number Placeholder 8"/>
          <p:cNvSpPr>
            <a:spLocks noGrp="1"/>
          </p:cNvSpPr>
          <p:nvPr>
            <p:ph type="sldNum" sz="quarter" idx="12"/>
          </p:nvPr>
        </p:nvSpPr>
        <p:spPr/>
        <p:txBody>
          <a:bodyPr/>
          <a:lstStyle/>
          <a:p>
            <a:pPr>
              <a:defRPr/>
            </a:pPr>
            <a:fld id="{A02DB8B6-D93A-4283-9B54-CE2B3AEC3DCB}" type="slidenum">
              <a:rPr lang="en-US" altLang="en-US" smtClean="0">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17632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smtClean="0"/>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pPr>
              <a:defRPr/>
            </a:pPr>
            <a:endParaRPr lang="en-US" altLang="en-US">
              <a:solidFill>
                <a:srgbClr val="000000"/>
              </a:solidFill>
            </a:endParaRPr>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pPr>
              <a:defRPr/>
            </a:pPr>
            <a:endParaRPr lang="en-US" altLang="en-US">
              <a:solidFill>
                <a:srgbClr val="000000"/>
              </a:solidFill>
            </a:endParaRPr>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pPr>
              <a:defRPr/>
            </a:pPr>
            <a:fld id="{80A40A33-0F71-4057-B0BF-155815A7A93C}" type="slidenum">
              <a:rPr lang="en-US" altLang="en-US" smtClean="0">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3876830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lt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ltLang="en-US">
              <a:solidFill>
                <a:srgbClr val="000000"/>
              </a:solidFill>
            </a:endParaRPr>
          </a:p>
        </p:txBody>
      </p:sp>
      <p:sp>
        <p:nvSpPr>
          <p:cNvPr id="7" name="Slide Number Placeholder 6"/>
          <p:cNvSpPr>
            <a:spLocks noGrp="1"/>
          </p:cNvSpPr>
          <p:nvPr>
            <p:ph type="sldNum" sz="quarter" idx="12"/>
          </p:nvPr>
        </p:nvSpPr>
        <p:spPr/>
        <p:txBody>
          <a:bodyPr/>
          <a:lstStyle/>
          <a:p>
            <a:pPr>
              <a:defRPr/>
            </a:pPr>
            <a:fld id="{5D95A37E-6FD8-4E05-9169-E571A93747E4}" type="slidenum">
              <a:rPr lang="en-US" altLang="en-US" smtClean="0">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2478490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ltLang="en-US">
              <a:solidFill>
                <a:srgbClr val="000000"/>
              </a:solidFill>
            </a:endParaRPr>
          </a:p>
        </p:txBody>
      </p:sp>
      <p:sp>
        <p:nvSpPr>
          <p:cNvPr id="8" name="Footer Placeholder 7"/>
          <p:cNvSpPr>
            <a:spLocks noGrp="1"/>
          </p:cNvSpPr>
          <p:nvPr>
            <p:ph type="ftr" sz="quarter" idx="11"/>
          </p:nvPr>
        </p:nvSpPr>
        <p:spPr/>
        <p:txBody>
          <a:bodyPr/>
          <a:lstStyle/>
          <a:p>
            <a:pPr>
              <a:defRPr/>
            </a:pPr>
            <a:endParaRPr lang="en-US" altLang="en-US">
              <a:solidFill>
                <a:srgbClr val="000000"/>
              </a:solidFill>
            </a:endParaRPr>
          </a:p>
        </p:txBody>
      </p:sp>
      <p:sp>
        <p:nvSpPr>
          <p:cNvPr id="9" name="Slide Number Placeholder 8"/>
          <p:cNvSpPr>
            <a:spLocks noGrp="1"/>
          </p:cNvSpPr>
          <p:nvPr>
            <p:ph type="sldNum" sz="quarter" idx="12"/>
          </p:nvPr>
        </p:nvSpPr>
        <p:spPr/>
        <p:txBody>
          <a:bodyPr/>
          <a:lstStyle/>
          <a:p>
            <a:pPr>
              <a:defRPr/>
            </a:pPr>
            <a:fld id="{90CDFBE6-B2CA-4D61-AC22-01D0D8FCE09B}" type="slidenum">
              <a:rPr lang="en-US" altLang="en-US" smtClean="0">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571778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pPr>
              <a:defRPr/>
            </a:pPr>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pPr>
              <a:defRPr/>
            </a:pPr>
            <a:endParaRPr lang="en-US" altLang="en-US">
              <a:solidFill>
                <a:srgbClr val="000000"/>
              </a:solidFill>
            </a:endParaRPr>
          </a:p>
        </p:txBody>
      </p:sp>
      <p:sp>
        <p:nvSpPr>
          <p:cNvPr id="5" name="Slide Number Placeholder 4"/>
          <p:cNvSpPr>
            <a:spLocks noGrp="1"/>
          </p:cNvSpPr>
          <p:nvPr>
            <p:ph type="sldNum" sz="quarter" idx="12"/>
          </p:nvPr>
        </p:nvSpPr>
        <p:spPr/>
        <p:txBody>
          <a:bodyPr/>
          <a:lstStyle/>
          <a:p>
            <a:pPr>
              <a:defRPr/>
            </a:pPr>
            <a:fld id="{314B9AAA-4261-49F1-8426-4C8B9381FA80}" type="slidenum">
              <a:rPr lang="en-US" altLang="en-US" smtClean="0">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2916153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solidFill>
                <a:srgbClr val="000000"/>
              </a:solidFill>
            </a:endParaRPr>
          </a:p>
        </p:txBody>
      </p:sp>
      <p:sp>
        <p:nvSpPr>
          <p:cNvPr id="3" name="Footer Placeholder 2"/>
          <p:cNvSpPr>
            <a:spLocks noGrp="1"/>
          </p:cNvSpPr>
          <p:nvPr>
            <p:ph type="ftr" sz="quarter" idx="11"/>
          </p:nvPr>
        </p:nvSpPr>
        <p:spPr/>
        <p:txBody>
          <a:bodyPr/>
          <a:lstStyle/>
          <a:p>
            <a:pPr>
              <a:defRPr/>
            </a:pPr>
            <a:endParaRPr lang="en-US" altLang="en-US">
              <a:solidFill>
                <a:srgbClr val="000000"/>
              </a:solidFill>
            </a:endParaRPr>
          </a:p>
        </p:txBody>
      </p:sp>
      <p:sp>
        <p:nvSpPr>
          <p:cNvPr id="4" name="Slide Number Placeholder 3"/>
          <p:cNvSpPr>
            <a:spLocks noGrp="1"/>
          </p:cNvSpPr>
          <p:nvPr>
            <p:ph type="sldNum" sz="quarter" idx="12"/>
          </p:nvPr>
        </p:nvSpPr>
        <p:spPr/>
        <p:txBody>
          <a:bodyPr/>
          <a:lstStyle/>
          <a:p>
            <a:pPr>
              <a:defRPr/>
            </a:pPr>
            <a:fld id="{DCCFDB44-AE7A-4A59-83DF-9FBE46AEF1A6}" type="slidenum">
              <a:rPr lang="en-US" altLang="en-US" smtClean="0">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699604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pPr>
              <a:defRPr/>
            </a:pPr>
            <a:endParaRPr lang="en-US" altLang="en-US">
              <a:solidFill>
                <a:srgbClr val="000000"/>
              </a:solidFill>
            </a:endParaRPr>
          </a:p>
        </p:txBody>
      </p:sp>
      <p:sp>
        <p:nvSpPr>
          <p:cNvPr id="10" name="Footer Placeholder 9"/>
          <p:cNvSpPr>
            <a:spLocks noGrp="1"/>
          </p:cNvSpPr>
          <p:nvPr>
            <p:ph type="ftr" sz="quarter" idx="11"/>
          </p:nvPr>
        </p:nvSpPr>
        <p:spPr/>
        <p:txBody>
          <a:bodyPr/>
          <a:lstStyle/>
          <a:p>
            <a:pPr>
              <a:defRPr/>
            </a:pPr>
            <a:endParaRPr lang="en-US" altLang="en-US">
              <a:solidFill>
                <a:srgbClr val="000000"/>
              </a:solidFill>
            </a:endParaRPr>
          </a:p>
        </p:txBody>
      </p:sp>
      <p:sp>
        <p:nvSpPr>
          <p:cNvPr id="11" name="Slide Number Placeholder 10"/>
          <p:cNvSpPr>
            <a:spLocks noGrp="1"/>
          </p:cNvSpPr>
          <p:nvPr>
            <p:ph type="sldNum" sz="quarter" idx="12"/>
          </p:nvPr>
        </p:nvSpPr>
        <p:spPr/>
        <p:txBody>
          <a:bodyPr/>
          <a:lstStyle/>
          <a:p>
            <a:pPr>
              <a:defRPr/>
            </a:pPr>
            <a:fld id="{2AC0D19C-6A91-4980-B182-DF9605F73157}" type="slidenum">
              <a:rPr lang="en-US" altLang="en-US" smtClean="0">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455189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pPr>
              <a:defRPr/>
            </a:pPr>
            <a:endParaRPr lang="en-US" altLang="en-US">
              <a:solidFill>
                <a:srgbClr val="000000"/>
              </a:solidFill>
            </a:endParaRPr>
          </a:p>
        </p:txBody>
      </p:sp>
      <p:sp>
        <p:nvSpPr>
          <p:cNvPr id="10" name="Slide Number Placeholder 9"/>
          <p:cNvSpPr>
            <a:spLocks noGrp="1"/>
          </p:cNvSpPr>
          <p:nvPr>
            <p:ph type="sldNum" sz="quarter" idx="12"/>
          </p:nvPr>
        </p:nvSpPr>
        <p:spPr/>
        <p:txBody>
          <a:bodyPr/>
          <a:lstStyle/>
          <a:p>
            <a:pPr>
              <a:defRPr/>
            </a:pPr>
            <a:fld id="{A5DD5B56-C615-49F8-8C31-B6764CDF1E93}" type="slidenum">
              <a:rPr lang="en-US" altLang="en-US" smtClean="0">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095818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ltLang="en-US">
              <a:solidFill>
                <a:srgbClr val="000000"/>
              </a:solidFill>
            </a:endParaRPr>
          </a:p>
        </p:txBody>
      </p:sp>
      <p:sp>
        <p:nvSpPr>
          <p:cNvPr id="8" name="Footer Placeholder 7"/>
          <p:cNvSpPr>
            <a:spLocks noGrp="1"/>
          </p:cNvSpPr>
          <p:nvPr>
            <p:ph type="ftr" sz="quarter" idx="11"/>
          </p:nvPr>
        </p:nvSpPr>
        <p:spPr/>
        <p:txBody>
          <a:bodyPr/>
          <a:lstStyle/>
          <a:p>
            <a:pPr>
              <a:defRPr/>
            </a:pPr>
            <a:endParaRPr lang="en-US" altLang="en-US">
              <a:solidFill>
                <a:srgbClr val="000000"/>
              </a:solidFill>
            </a:endParaRPr>
          </a:p>
        </p:txBody>
      </p:sp>
      <p:sp>
        <p:nvSpPr>
          <p:cNvPr id="9" name="Slide Number Placeholder 8"/>
          <p:cNvSpPr>
            <a:spLocks noGrp="1"/>
          </p:cNvSpPr>
          <p:nvPr>
            <p:ph type="sldNum" sz="quarter" idx="12"/>
          </p:nvPr>
        </p:nvSpPr>
        <p:spPr/>
        <p:txBody>
          <a:bodyPr/>
          <a:lstStyle/>
          <a:p>
            <a:pPr>
              <a:defRPr/>
            </a:pPr>
            <a:fld id="{167DD5C8-4FCC-4765-95AB-C7653E84D6A5}" type="slidenum">
              <a:rPr lang="en-US" altLang="en-US" smtClean="0">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076645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slideLayout" Target="../slideLayouts/slideLayout135.xml"/><Relationship Id="rId18" Type="http://schemas.openxmlformats.org/officeDocument/2006/relationships/theme" Target="../theme/theme1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slideLayout" Target="../slideLayouts/slideLayout134.xml"/><Relationship Id="rId17" Type="http://schemas.openxmlformats.org/officeDocument/2006/relationships/slideLayout" Target="../slideLayouts/slideLayout139.xml"/><Relationship Id="rId2" Type="http://schemas.openxmlformats.org/officeDocument/2006/relationships/slideLayout" Target="../slideLayouts/slideLayout124.xml"/><Relationship Id="rId16" Type="http://schemas.openxmlformats.org/officeDocument/2006/relationships/slideLayout" Target="../slideLayouts/slideLayout138.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5" Type="http://schemas.openxmlformats.org/officeDocument/2006/relationships/slideLayout" Target="../slideLayouts/slideLayout13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slideLayout" Target="../slideLayouts/slideLayout13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47.xml"/><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theme" Target="../theme/theme11.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58.xml"/><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theme" Target="../theme/theme12.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69.xml"/><Relationship Id="rId13" Type="http://schemas.openxmlformats.org/officeDocument/2006/relationships/theme" Target="../theme/theme13.xml"/><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slideLayout" Target="../slideLayouts/slideLayout173.xml"/><Relationship Id="rId2" Type="http://schemas.openxmlformats.org/officeDocument/2006/relationships/slideLayout" Target="../slideLayouts/slideLayout163.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0" Type="http://schemas.openxmlformats.org/officeDocument/2006/relationships/slideLayout" Target="../slideLayouts/slideLayout171.xml"/><Relationship Id="rId4" Type="http://schemas.openxmlformats.org/officeDocument/2006/relationships/slideLayout" Target="../slideLayouts/slideLayout165.xml"/><Relationship Id="rId9" Type="http://schemas.openxmlformats.org/officeDocument/2006/relationships/slideLayout" Target="../slideLayouts/slideLayout170.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81.xml"/><Relationship Id="rId13" Type="http://schemas.openxmlformats.org/officeDocument/2006/relationships/slideLayout" Target="../slideLayouts/slideLayout186.xml"/><Relationship Id="rId18" Type="http://schemas.openxmlformats.org/officeDocument/2006/relationships/theme" Target="../theme/theme14.xml"/><Relationship Id="rId3" Type="http://schemas.openxmlformats.org/officeDocument/2006/relationships/slideLayout" Target="../slideLayouts/slideLayout176.xml"/><Relationship Id="rId7" Type="http://schemas.openxmlformats.org/officeDocument/2006/relationships/slideLayout" Target="../slideLayouts/slideLayout180.xml"/><Relationship Id="rId12" Type="http://schemas.openxmlformats.org/officeDocument/2006/relationships/slideLayout" Target="../slideLayouts/slideLayout185.xml"/><Relationship Id="rId17" Type="http://schemas.openxmlformats.org/officeDocument/2006/relationships/slideLayout" Target="../slideLayouts/slideLayout190.xml"/><Relationship Id="rId2" Type="http://schemas.openxmlformats.org/officeDocument/2006/relationships/slideLayout" Target="../slideLayouts/slideLayout175.xml"/><Relationship Id="rId16" Type="http://schemas.openxmlformats.org/officeDocument/2006/relationships/slideLayout" Target="../slideLayouts/slideLayout189.xml"/><Relationship Id="rId1" Type="http://schemas.openxmlformats.org/officeDocument/2006/relationships/slideLayout" Target="../slideLayouts/slideLayout174.xml"/><Relationship Id="rId6" Type="http://schemas.openxmlformats.org/officeDocument/2006/relationships/slideLayout" Target="../slideLayouts/slideLayout179.xml"/><Relationship Id="rId11" Type="http://schemas.openxmlformats.org/officeDocument/2006/relationships/slideLayout" Target="../slideLayouts/slideLayout184.xml"/><Relationship Id="rId5" Type="http://schemas.openxmlformats.org/officeDocument/2006/relationships/slideLayout" Target="../slideLayouts/slideLayout178.xml"/><Relationship Id="rId15" Type="http://schemas.openxmlformats.org/officeDocument/2006/relationships/slideLayout" Target="../slideLayouts/slideLayout188.xml"/><Relationship Id="rId10" Type="http://schemas.openxmlformats.org/officeDocument/2006/relationships/slideLayout" Target="../slideLayouts/slideLayout183.xml"/><Relationship Id="rId4" Type="http://schemas.openxmlformats.org/officeDocument/2006/relationships/slideLayout" Target="../slideLayouts/slideLayout177.xml"/><Relationship Id="rId9" Type="http://schemas.openxmlformats.org/officeDocument/2006/relationships/slideLayout" Target="../slideLayouts/slideLayout182.xml"/><Relationship Id="rId14" Type="http://schemas.openxmlformats.org/officeDocument/2006/relationships/slideLayout" Target="../slideLayouts/slideLayout18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image" Target="../media/image4.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theme" Target="../theme/theme4.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19" Type="http://schemas.openxmlformats.org/officeDocument/2006/relationships/image" Target="../media/image4.png"/><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theme" Target="../theme/theme5.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18" Type="http://schemas.openxmlformats.org/officeDocument/2006/relationships/theme" Target="../theme/theme6.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slideLayout" Target="../slideLayouts/slideLayout89.xml"/><Relationship Id="rId2" Type="http://schemas.openxmlformats.org/officeDocument/2006/relationships/slideLayout" Target="../slideLayouts/slideLayout74.xml"/><Relationship Id="rId16" Type="http://schemas.openxmlformats.org/officeDocument/2006/relationships/slideLayout" Target="../slideLayouts/slideLayout88.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10" Type="http://schemas.openxmlformats.org/officeDocument/2006/relationships/slideLayout" Target="../slideLayouts/slideLayout82.xml"/><Relationship Id="rId19" Type="http://schemas.openxmlformats.org/officeDocument/2006/relationships/image" Target="../media/image7.jpeg"/><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image" Target="../media/image9.pn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7.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image" Target="../media/image10.png"/><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microsoft.com/office/2007/relationships/hdphoto" Target="../media/hdphoto1.wdp"/></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image" Target="../media/image9.png"/><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8.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5" Type="http://schemas.openxmlformats.org/officeDocument/2006/relationships/image" Target="../media/image10.png"/><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microsoft.com/office/2007/relationships/hdphoto" Target="../media/hdphoto1.wdp"/></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9.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5125"/>
            <a:ext cx="8831263" cy="50450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152400" y="152400"/>
            <a:ext cx="8813800" cy="1346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Placeholder 1"/>
          <p:cNvSpPr>
            <a:spLocks noGrp="1"/>
          </p:cNvSpPr>
          <p:nvPr>
            <p:ph type="title"/>
          </p:nvPr>
        </p:nvSpPr>
        <p:spPr>
          <a:xfrm>
            <a:off x="381000" y="355600"/>
            <a:ext cx="8382000" cy="10541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719263"/>
            <a:ext cx="8407400" cy="44069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1475" y="6356350"/>
            <a:ext cx="2133600" cy="274638"/>
          </a:xfrm>
          <a:prstGeom prst="rect">
            <a:avLst/>
          </a:prstGeom>
        </p:spPr>
        <p:txBody>
          <a:bodyPr vert="horz" lIns="91440" tIns="45720" rIns="91440" bIns="45720" rtlCol="0" anchor="ctr"/>
          <a:lstStyle>
            <a:lvl1pPr algn="l">
              <a:defRPr sz="1100">
                <a:solidFill>
                  <a:schemeClr val="tx2"/>
                </a:solidFill>
              </a:defRPr>
            </a:lvl1pPr>
          </a:lstStyle>
          <a:p>
            <a:pPr>
              <a:defRPr/>
            </a:pPr>
            <a:endParaRPr lang="en-US"/>
          </a:p>
        </p:txBody>
      </p:sp>
      <p:sp>
        <p:nvSpPr>
          <p:cNvPr id="5" name="Footer Placeholder 4"/>
          <p:cNvSpPr>
            <a:spLocks noGrp="1"/>
          </p:cNvSpPr>
          <p:nvPr>
            <p:ph type="ftr" sz="quarter" idx="3"/>
          </p:nvPr>
        </p:nvSpPr>
        <p:spPr>
          <a:xfrm>
            <a:off x="3048000" y="6356350"/>
            <a:ext cx="3352800" cy="274638"/>
          </a:xfrm>
          <a:prstGeom prst="rect">
            <a:avLst/>
          </a:prstGeom>
        </p:spPr>
        <p:txBody>
          <a:bodyPr vert="horz" lIns="91440" tIns="45720" rIns="91440" bIns="45720" rtlCol="0" anchor="ctr"/>
          <a:lstStyle>
            <a:lvl1pPr algn="ctr">
              <a:defRPr sz="1100">
                <a:solidFill>
                  <a:schemeClr val="tx2"/>
                </a:solidFill>
              </a:defRPr>
            </a:lvl1pPr>
          </a:lstStyle>
          <a:p>
            <a:pPr>
              <a:defRPr/>
            </a:pPr>
            <a:endParaRPr lang="en-US"/>
          </a:p>
        </p:txBody>
      </p:sp>
      <p:sp>
        <p:nvSpPr>
          <p:cNvPr id="6" name="Slide Number Placeholder 5"/>
          <p:cNvSpPr>
            <a:spLocks noGrp="1"/>
          </p:cNvSpPr>
          <p:nvPr>
            <p:ph type="sldNum" sz="quarter" idx="4"/>
          </p:nvPr>
        </p:nvSpPr>
        <p:spPr>
          <a:xfrm>
            <a:off x="8234363" y="6354763"/>
            <a:ext cx="582612" cy="274637"/>
          </a:xfrm>
          <a:prstGeom prst="rect">
            <a:avLst/>
          </a:prstGeom>
          <a:ln w="19050">
            <a:noFill/>
          </a:ln>
        </p:spPr>
        <p:txBody>
          <a:bodyPr vert="horz" lIns="91440" tIns="45720" rIns="91440" bIns="45720" rtlCol="0" anchor="ctr"/>
          <a:lstStyle>
            <a:lvl1pPr algn="ctr">
              <a:defRPr sz="1100" smtClean="0">
                <a:solidFill>
                  <a:schemeClr val="tx2"/>
                </a:solidFill>
              </a:defRPr>
            </a:lvl1pPr>
          </a:lstStyle>
          <a:p>
            <a:pPr>
              <a:defRPr/>
            </a:pPr>
            <a:fld id="{F66406BB-1F27-4589-81DC-C86B1419269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027" r:id="rId1"/>
    <p:sldLayoutId id="2147484938" r:id="rId2"/>
    <p:sldLayoutId id="2147485028" r:id="rId3"/>
    <p:sldLayoutId id="2147484939" r:id="rId4"/>
    <p:sldLayoutId id="2147484940" r:id="rId5"/>
    <p:sldLayoutId id="2147484941" r:id="rId6"/>
    <p:sldLayoutId id="2147485029" r:id="rId7"/>
    <p:sldLayoutId id="2147485030" r:id="rId8"/>
    <p:sldLayoutId id="2147485031" r:id="rId9"/>
    <p:sldLayoutId id="2147484942" r:id="rId10"/>
    <p:sldLayoutId id="2147485032"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xStyles>
    <p:titleStyle>
      <a:lvl1pPr algn="ctr" rtl="0" fontAlgn="base">
        <a:spcBef>
          <a:spcPct val="0"/>
        </a:spcBef>
        <a:spcAft>
          <a:spcPct val="0"/>
        </a:spcAft>
        <a:defRPr sz="3200" kern="1200" cap="all" spc="200">
          <a:solidFill>
            <a:schemeClr val="bg1"/>
          </a:solidFill>
          <a:latin typeface="+mj-lt"/>
          <a:ea typeface="+mj-ea"/>
          <a:cs typeface="+mj-cs"/>
        </a:defRPr>
      </a:lvl1pPr>
      <a:lvl2pPr algn="ctr" rtl="0" fontAlgn="base">
        <a:spcBef>
          <a:spcPct val="0"/>
        </a:spcBef>
        <a:spcAft>
          <a:spcPct val="0"/>
        </a:spcAft>
        <a:defRPr sz="3200">
          <a:solidFill>
            <a:schemeClr val="bg1"/>
          </a:solidFill>
          <a:latin typeface="Franklin Gothic Medium" pitchFamily="34" charset="0"/>
        </a:defRPr>
      </a:lvl2pPr>
      <a:lvl3pPr algn="ctr" rtl="0" fontAlgn="base">
        <a:spcBef>
          <a:spcPct val="0"/>
        </a:spcBef>
        <a:spcAft>
          <a:spcPct val="0"/>
        </a:spcAft>
        <a:defRPr sz="3200">
          <a:solidFill>
            <a:schemeClr val="bg1"/>
          </a:solidFill>
          <a:latin typeface="Franklin Gothic Medium" pitchFamily="34" charset="0"/>
        </a:defRPr>
      </a:lvl3pPr>
      <a:lvl4pPr algn="ctr" rtl="0" fontAlgn="base">
        <a:spcBef>
          <a:spcPct val="0"/>
        </a:spcBef>
        <a:spcAft>
          <a:spcPct val="0"/>
        </a:spcAft>
        <a:defRPr sz="3200">
          <a:solidFill>
            <a:schemeClr val="bg1"/>
          </a:solidFill>
          <a:latin typeface="Franklin Gothic Medium" pitchFamily="34" charset="0"/>
        </a:defRPr>
      </a:lvl4pPr>
      <a:lvl5pPr algn="ctr" rtl="0" fontAlgn="base">
        <a:spcBef>
          <a:spcPct val="0"/>
        </a:spcBef>
        <a:spcAft>
          <a:spcPct val="0"/>
        </a:spcAft>
        <a:defRPr sz="3200">
          <a:solidFill>
            <a:schemeClr val="bg1"/>
          </a:solidFill>
          <a:latin typeface="Franklin Gothic Medium" pitchFamily="34" charset="0"/>
        </a:defRPr>
      </a:lvl5pPr>
      <a:lvl6pPr marL="457200" algn="ctr" rtl="0" fontAlgn="base">
        <a:spcBef>
          <a:spcPct val="0"/>
        </a:spcBef>
        <a:spcAft>
          <a:spcPct val="0"/>
        </a:spcAft>
        <a:defRPr sz="3200">
          <a:solidFill>
            <a:schemeClr val="bg1"/>
          </a:solidFill>
          <a:latin typeface="Franklin Gothic Medium" pitchFamily="34" charset="0"/>
        </a:defRPr>
      </a:lvl6pPr>
      <a:lvl7pPr marL="914400" algn="ctr" rtl="0" fontAlgn="base">
        <a:spcBef>
          <a:spcPct val="0"/>
        </a:spcBef>
        <a:spcAft>
          <a:spcPct val="0"/>
        </a:spcAft>
        <a:defRPr sz="3200">
          <a:solidFill>
            <a:schemeClr val="bg1"/>
          </a:solidFill>
          <a:latin typeface="Franklin Gothic Medium" pitchFamily="34" charset="0"/>
        </a:defRPr>
      </a:lvl7pPr>
      <a:lvl8pPr marL="1371600" algn="ctr" rtl="0" fontAlgn="base">
        <a:spcBef>
          <a:spcPct val="0"/>
        </a:spcBef>
        <a:spcAft>
          <a:spcPct val="0"/>
        </a:spcAft>
        <a:defRPr sz="3200">
          <a:solidFill>
            <a:schemeClr val="bg1"/>
          </a:solidFill>
          <a:latin typeface="Franklin Gothic Medium" pitchFamily="34" charset="0"/>
        </a:defRPr>
      </a:lvl8pPr>
      <a:lvl9pPr marL="1828800" algn="ctr" rtl="0" fontAlgn="base">
        <a:spcBef>
          <a:spcPct val="0"/>
        </a:spcBef>
        <a:spcAft>
          <a:spcPct val="0"/>
        </a:spcAft>
        <a:defRPr sz="3200">
          <a:solidFill>
            <a:schemeClr val="bg1"/>
          </a:solidFill>
          <a:latin typeface="Franklin Gothic Medium" pitchFamily="34" charset="0"/>
        </a:defRPr>
      </a:lvl9pPr>
    </p:titleStyle>
    <p:bodyStyle>
      <a:lvl1pPr marL="273050" indent="-228600" algn="l" rtl="0" fontAlgn="base">
        <a:spcBef>
          <a:spcPct val="20000"/>
        </a:spcBef>
        <a:spcAft>
          <a:spcPct val="0"/>
        </a:spcAft>
        <a:buClr>
          <a:schemeClr val="accent1"/>
        </a:buClr>
        <a:buFont typeface="Wingdings 2" pitchFamily="18" charset="2"/>
        <a:buChar char=""/>
        <a:defRPr sz="2000" kern="1200" spc="150">
          <a:solidFill>
            <a:schemeClr val="tx2"/>
          </a:solidFill>
          <a:latin typeface="+mn-lt"/>
          <a:ea typeface="+mn-ea"/>
          <a:cs typeface="+mn-cs"/>
        </a:defRPr>
      </a:lvl1pPr>
      <a:lvl2pPr marL="547688" indent="-182563" algn="l" rtl="0" fontAlgn="base">
        <a:spcBef>
          <a:spcPct val="20000"/>
        </a:spcBef>
        <a:spcAft>
          <a:spcPct val="0"/>
        </a:spcAft>
        <a:buClr>
          <a:schemeClr val="accent2"/>
        </a:buClr>
        <a:buFont typeface="Wingdings" pitchFamily="2" charset="2"/>
        <a:buChar char="§"/>
        <a:defRPr kern="1200" spc="100">
          <a:solidFill>
            <a:schemeClr val="tx2"/>
          </a:solidFill>
          <a:latin typeface="+mn-lt"/>
          <a:ea typeface="+mn-ea"/>
          <a:cs typeface="+mn-cs"/>
        </a:defRPr>
      </a:lvl2pPr>
      <a:lvl3pPr marL="822325" indent="-182563" algn="l" rtl="0" fontAlgn="base">
        <a:spcBef>
          <a:spcPct val="20000"/>
        </a:spcBef>
        <a:spcAft>
          <a:spcPct val="0"/>
        </a:spcAft>
        <a:buClr>
          <a:srgbClr val="928B70"/>
        </a:buClr>
        <a:buFont typeface="Wingdings" pitchFamily="2" charset="2"/>
        <a:buChar char="§"/>
        <a:defRPr sz="1600" kern="1200" spc="100">
          <a:solidFill>
            <a:schemeClr val="tx2"/>
          </a:solidFill>
          <a:latin typeface="+mn-lt"/>
          <a:ea typeface="+mn-ea"/>
          <a:cs typeface="+mn-cs"/>
        </a:defRPr>
      </a:lvl3pPr>
      <a:lvl4pPr marL="1096963" indent="-182563" algn="l" rtl="0" fontAlgn="base">
        <a:spcBef>
          <a:spcPct val="20000"/>
        </a:spcBef>
        <a:spcAft>
          <a:spcPct val="0"/>
        </a:spcAft>
        <a:buClr>
          <a:srgbClr val="87706B"/>
        </a:buClr>
        <a:buFont typeface="Wingdings" pitchFamily="2" charset="2"/>
        <a:buChar char="§"/>
        <a:defRPr sz="1400" kern="1200">
          <a:solidFill>
            <a:schemeClr val="tx2"/>
          </a:solidFill>
          <a:latin typeface="+mn-lt"/>
          <a:ea typeface="+mn-ea"/>
          <a:cs typeface="+mn-cs"/>
        </a:defRPr>
      </a:lvl4pPr>
      <a:lvl5pPr marL="1279525" indent="-182563" algn="l" rtl="0" fontAlgn="base">
        <a:spcBef>
          <a:spcPct val="20000"/>
        </a:spcBef>
        <a:spcAft>
          <a:spcPct val="0"/>
        </a:spcAft>
        <a:buClr>
          <a:srgbClr val="6F777D"/>
        </a:buClr>
        <a:buFont typeface="Wingdings" pitchFamily="2" charset="2"/>
        <a:buChar char="§"/>
        <a:defRPr sz="1300" kern="1200" spc="10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9E1068BC-E947-4A6D-8E23-9DCCA69B9C50}" type="slidenum">
              <a:rPr lang="en-US" smtClean="0"/>
              <a:pPr>
                <a:defRPr/>
              </a:pPr>
              <a:t>‹#›</a:t>
            </a:fld>
            <a:endParaRPr lang="en-US"/>
          </a:p>
        </p:txBody>
      </p:sp>
    </p:spTree>
    <p:extLst>
      <p:ext uri="{BB962C8B-B14F-4D97-AF65-F5344CB8AC3E}">
        <p14:creationId xmlns:p14="http://schemas.microsoft.com/office/powerpoint/2010/main" val="913576303"/>
      </p:ext>
    </p:extLst>
  </p:cSld>
  <p:clrMap bg1="lt1" tx1="dk1" bg2="lt2" tx2="dk2" accent1="accent1" accent2="accent2" accent3="accent3" accent4="accent4" accent5="accent5" accent6="accent6" hlink="hlink" folHlink="folHlink"/>
  <p:sldLayoutIdLst>
    <p:sldLayoutId id="2147485717" r:id="rId1"/>
    <p:sldLayoutId id="2147485718" r:id="rId2"/>
    <p:sldLayoutId id="2147485719" r:id="rId3"/>
    <p:sldLayoutId id="2147485720" r:id="rId4"/>
    <p:sldLayoutId id="2147485721" r:id="rId5"/>
    <p:sldLayoutId id="2147485722" r:id="rId6"/>
    <p:sldLayoutId id="2147485723" r:id="rId7"/>
    <p:sldLayoutId id="2147485724" r:id="rId8"/>
    <p:sldLayoutId id="2147485725" r:id="rId9"/>
    <p:sldLayoutId id="2147485726" r:id="rId10"/>
    <p:sldLayoutId id="2147485727" r:id="rId11"/>
    <p:sldLayoutId id="2147485728" r:id="rId12"/>
    <p:sldLayoutId id="2147485729" r:id="rId13"/>
    <p:sldLayoutId id="2147485730" r:id="rId14"/>
    <p:sldLayoutId id="2147485731" r:id="rId15"/>
    <p:sldLayoutId id="2147485732" r:id="rId16"/>
    <p:sldLayoutId id="2147485733" r:id="rId17"/>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362" y="176109"/>
            <a:ext cx="9141714"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85019" y="284176"/>
            <a:ext cx="777240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019" y="2011680"/>
            <a:ext cx="7772400" cy="42062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1557" y="6422855"/>
            <a:ext cx="2595043" cy="365125"/>
          </a:xfrm>
          <a:prstGeom prst="rect">
            <a:avLst/>
          </a:prstGeom>
        </p:spPr>
        <p:txBody>
          <a:bodyPr vert="horz" lIns="91440" tIns="45720" rIns="45720" bIns="45720" rtlCol="0" anchor="ctr"/>
          <a:lstStyle>
            <a:lvl1pPr algn="l">
              <a:defRPr sz="1050">
                <a:solidFill>
                  <a:schemeClr val="tx1"/>
                </a:solidFill>
              </a:defRPr>
            </a:lvl1pPr>
          </a:lstStyle>
          <a:p>
            <a:pPr>
              <a:defRPr/>
            </a:pPr>
            <a:endParaRPr lang="en-US"/>
          </a:p>
        </p:txBody>
      </p:sp>
      <p:sp>
        <p:nvSpPr>
          <p:cNvPr id="5" name="Footer Placeholder 4"/>
          <p:cNvSpPr>
            <a:spLocks noGrp="1"/>
          </p:cNvSpPr>
          <p:nvPr>
            <p:ph type="ftr" sz="quarter" idx="3"/>
          </p:nvPr>
        </p:nvSpPr>
        <p:spPr>
          <a:xfrm>
            <a:off x="4191000" y="6422855"/>
            <a:ext cx="4060627" cy="365125"/>
          </a:xfrm>
          <a:prstGeom prst="rect">
            <a:avLst/>
          </a:prstGeom>
        </p:spPr>
        <p:txBody>
          <a:bodyPr vert="horz" lIns="91440" tIns="45720" rIns="91440" bIns="45720" rtlCol="0" anchor="ctr"/>
          <a:lstStyle>
            <a:lvl1pPr algn="r">
              <a:defRPr sz="1050">
                <a:solidFill>
                  <a:schemeClr val="tx1"/>
                </a:solidFill>
              </a:defRPr>
            </a:lvl1pPr>
          </a:lstStyle>
          <a:p>
            <a:pPr>
              <a:defRPr/>
            </a:pPr>
            <a:endParaRPr lang="en-US"/>
          </a:p>
        </p:txBody>
      </p:sp>
      <p:sp>
        <p:nvSpPr>
          <p:cNvPr id="6" name="Slide Number Placeholder 5"/>
          <p:cNvSpPr>
            <a:spLocks noGrp="1"/>
          </p:cNvSpPr>
          <p:nvPr>
            <p:ph type="sldNum" sz="quarter" idx="4"/>
          </p:nvPr>
        </p:nvSpPr>
        <p:spPr>
          <a:xfrm>
            <a:off x="8265139" y="6422855"/>
            <a:ext cx="709698" cy="365125"/>
          </a:xfrm>
          <a:prstGeom prst="rect">
            <a:avLst/>
          </a:prstGeom>
        </p:spPr>
        <p:txBody>
          <a:bodyPr vert="horz" lIns="45720" tIns="45720" rIns="91440" bIns="45720" rtlCol="0" anchor="ctr"/>
          <a:lstStyle>
            <a:lvl1pPr algn="l">
              <a:defRPr sz="1200" b="0">
                <a:solidFill>
                  <a:schemeClr val="tx1"/>
                </a:solidFill>
              </a:defRPr>
            </a:lvl1pPr>
          </a:lstStyle>
          <a:p>
            <a:pPr>
              <a:defRPr/>
            </a:pPr>
            <a:fld id="{9E1068BC-E947-4A6D-8E23-9DCCA69B9C50}" type="slidenum">
              <a:rPr lang="en-US" smtClean="0"/>
              <a:pPr>
                <a:defRPr/>
              </a:pPr>
              <a:t>‹#›</a:t>
            </a:fld>
            <a:endParaRPr lang="en-US"/>
          </a:p>
        </p:txBody>
      </p:sp>
    </p:spTree>
    <p:extLst>
      <p:ext uri="{BB962C8B-B14F-4D97-AF65-F5344CB8AC3E}">
        <p14:creationId xmlns:p14="http://schemas.microsoft.com/office/powerpoint/2010/main" val="3512358050"/>
      </p:ext>
    </p:extLst>
  </p:cSld>
  <p:clrMap bg1="dk1" tx1="lt1" bg2="dk2" tx2="lt2" accent1="accent1" accent2="accent2" accent3="accent3" accent4="accent4" accent5="accent5" accent6="accent6" hlink="hlink" folHlink="folHlink"/>
  <p:sldLayoutIdLst>
    <p:sldLayoutId id="2147485735" r:id="rId1"/>
    <p:sldLayoutId id="2147485736" r:id="rId2"/>
    <p:sldLayoutId id="2147485737" r:id="rId3"/>
    <p:sldLayoutId id="2147485738" r:id="rId4"/>
    <p:sldLayoutId id="2147485739" r:id="rId5"/>
    <p:sldLayoutId id="2147485740" r:id="rId6"/>
    <p:sldLayoutId id="2147485741" r:id="rId7"/>
    <p:sldLayoutId id="2147485742" r:id="rId8"/>
    <p:sldLayoutId id="2147485743" r:id="rId9"/>
    <p:sldLayoutId id="2147485744" r:id="rId10"/>
    <p:sldLayoutId id="2147485745"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8" name="Rectangle 37"/>
          <p:cNvSpPr/>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96849" y="6356351"/>
            <a:ext cx="2057400"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pPr>
              <a:defRPr/>
            </a:pPr>
            <a:endParaRPr lang="en-US"/>
          </a:p>
        </p:txBody>
      </p:sp>
      <p:sp>
        <p:nvSpPr>
          <p:cNvPr id="5" name="Footer Placeholder 4"/>
          <p:cNvSpPr>
            <a:spLocks noGrp="1"/>
          </p:cNvSpPr>
          <p:nvPr>
            <p:ph type="ftr" sz="quarter" idx="3"/>
          </p:nvPr>
        </p:nvSpPr>
        <p:spPr>
          <a:xfrm>
            <a:off x="2901951" y="6356351"/>
            <a:ext cx="4433638"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pPr>
              <a:defRPr/>
            </a:pPr>
            <a:endParaRPr lang="en-US"/>
          </a:p>
        </p:txBody>
      </p:sp>
      <p:sp>
        <p:nvSpPr>
          <p:cNvPr id="6" name="Slide Number Placeholder 5"/>
          <p:cNvSpPr>
            <a:spLocks noGrp="1"/>
          </p:cNvSpPr>
          <p:nvPr>
            <p:ph type="sldNum" sz="quarter" idx="4"/>
          </p:nvPr>
        </p:nvSpPr>
        <p:spPr>
          <a:xfrm>
            <a:off x="7975602" y="6356351"/>
            <a:ext cx="1148195" cy="365125"/>
          </a:xfrm>
          <a:prstGeom prst="rect">
            <a:avLst/>
          </a:prstGeom>
        </p:spPr>
        <p:txBody>
          <a:bodyPr vert="horz" lIns="91440" tIns="45720" rIns="91440" bIns="45720" rtlCol="0" anchor="ctr"/>
          <a:lstStyle>
            <a:lvl1pPr algn="r">
              <a:defRPr sz="1100" b="1">
                <a:solidFill>
                  <a:schemeClr val="accent1"/>
                </a:solidFill>
              </a:defRPr>
            </a:lvl1pPr>
          </a:lstStyle>
          <a:p>
            <a:pPr>
              <a:defRPr/>
            </a:pPr>
            <a:fld id="{9E1068BC-E947-4A6D-8E23-9DCCA69B9C50}" type="slidenum">
              <a:rPr lang="en-US" smtClean="0"/>
              <a:pPr>
                <a:defRPr/>
              </a:pPr>
              <a:t>‹#›</a:t>
            </a:fld>
            <a:endParaRPr lang="en-US"/>
          </a:p>
        </p:txBody>
      </p:sp>
    </p:spTree>
    <p:extLst>
      <p:ext uri="{BB962C8B-B14F-4D97-AF65-F5344CB8AC3E}">
        <p14:creationId xmlns:p14="http://schemas.microsoft.com/office/powerpoint/2010/main" val="2015478766"/>
      </p:ext>
    </p:extLst>
  </p:cSld>
  <p:clrMap bg1="lt1" tx1="dk1" bg2="lt2" tx2="dk2" accent1="accent1" accent2="accent2" accent3="accent3" accent4="accent4" accent5="accent5" accent6="accent6" hlink="hlink" folHlink="folHlink"/>
  <p:sldLayoutIdLst>
    <p:sldLayoutId id="2147485747" r:id="rId1"/>
    <p:sldLayoutId id="2147485748" r:id="rId2"/>
    <p:sldLayoutId id="2147485749" r:id="rId3"/>
    <p:sldLayoutId id="2147485750" r:id="rId4"/>
    <p:sldLayoutId id="2147485751" r:id="rId5"/>
    <p:sldLayoutId id="2147485752" r:id="rId6"/>
    <p:sldLayoutId id="2147485753" r:id="rId7"/>
    <p:sldLayoutId id="2147485754" r:id="rId8"/>
    <p:sldLayoutId id="2147485755" r:id="rId9"/>
    <p:sldLayoutId id="2147485756" r:id="rId10"/>
    <p:sldLayoutId id="2147485757"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9E1068BC-E947-4A6D-8E23-9DCCA69B9C50}" type="slidenum">
              <a:rPr lang="en-US" smtClean="0"/>
              <a:pPr>
                <a:defRPr/>
              </a:pPr>
              <a:t>‹#›</a:t>
            </a:fld>
            <a:endParaRPr lang="en-US"/>
          </a:p>
        </p:txBody>
      </p:sp>
    </p:spTree>
    <p:extLst>
      <p:ext uri="{BB962C8B-B14F-4D97-AF65-F5344CB8AC3E}">
        <p14:creationId xmlns:p14="http://schemas.microsoft.com/office/powerpoint/2010/main" val="1983681462"/>
      </p:ext>
    </p:extLst>
  </p:cSld>
  <p:clrMap bg1="lt1" tx1="dk1" bg2="lt2" tx2="dk2" accent1="accent1" accent2="accent2" accent3="accent3" accent4="accent4" accent5="accent5" accent6="accent6" hlink="hlink" folHlink="folHlink"/>
  <p:sldLayoutIdLst>
    <p:sldLayoutId id="2147485759" r:id="rId1"/>
    <p:sldLayoutId id="2147485760" r:id="rId2"/>
    <p:sldLayoutId id="2147485761" r:id="rId3"/>
    <p:sldLayoutId id="2147485762" r:id="rId4"/>
    <p:sldLayoutId id="2147485763" r:id="rId5"/>
    <p:sldLayoutId id="2147485764" r:id="rId6"/>
    <p:sldLayoutId id="2147485765" r:id="rId7"/>
    <p:sldLayoutId id="2147485766" r:id="rId8"/>
    <p:sldLayoutId id="2147485767" r:id="rId9"/>
    <p:sldLayoutId id="2147485768" r:id="rId10"/>
    <p:sldLayoutId id="2147485769" r:id="rId11"/>
    <p:sldLayoutId id="2147485770" r:id="rId12"/>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fld id="{F66406BB-1F27-4589-81DC-C86B1419269C}" type="slidenum">
              <a:rPr lang="en-US" smtClean="0"/>
              <a:pPr>
                <a:defRPr/>
              </a:pPr>
              <a:t>‹#›</a:t>
            </a:fld>
            <a:endParaRPr lang="en-US"/>
          </a:p>
        </p:txBody>
      </p:sp>
    </p:spTree>
    <p:extLst>
      <p:ext uri="{BB962C8B-B14F-4D97-AF65-F5344CB8AC3E}">
        <p14:creationId xmlns:p14="http://schemas.microsoft.com/office/powerpoint/2010/main" val="1352346357"/>
      </p:ext>
    </p:extLst>
  </p:cSld>
  <p:clrMap bg1="dk1" tx1="lt1" bg2="dk2" tx2="lt2" accent1="accent1" accent2="accent2" accent3="accent3" accent4="accent4" accent5="accent5" accent6="accent6" hlink="hlink" folHlink="folHlink"/>
  <p:sldLayoutIdLst>
    <p:sldLayoutId id="2147485814" r:id="rId1"/>
    <p:sldLayoutId id="2147485815" r:id="rId2"/>
    <p:sldLayoutId id="2147485816" r:id="rId3"/>
    <p:sldLayoutId id="2147485817" r:id="rId4"/>
    <p:sldLayoutId id="2147485818" r:id="rId5"/>
    <p:sldLayoutId id="2147485819" r:id="rId6"/>
    <p:sldLayoutId id="2147485820" r:id="rId7"/>
    <p:sldLayoutId id="2147485821" r:id="rId8"/>
    <p:sldLayoutId id="2147485822" r:id="rId9"/>
    <p:sldLayoutId id="2147485823" r:id="rId10"/>
    <p:sldLayoutId id="2147485824" r:id="rId11"/>
    <p:sldLayoutId id="2147485825" r:id="rId12"/>
    <p:sldLayoutId id="2147485826" r:id="rId13"/>
    <p:sldLayoutId id="2147485827" r:id="rId14"/>
    <p:sldLayoutId id="2147485828" r:id="rId15"/>
    <p:sldLayoutId id="2147485829" r:id="rId16"/>
    <p:sldLayoutId id="2147485830" r:id="rId17"/>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a:defRPr/>
            </a:pPr>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a:defRPr/>
            </a:pPr>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a:defRPr/>
            </a:pPr>
            <a:fld id="{9E1068BC-E947-4A6D-8E23-9DCCA69B9C50}" type="slidenum">
              <a:rPr lang="en-US" smtClean="0"/>
              <a:pPr>
                <a:defRPr/>
              </a:pPr>
              <a:t>‹#›</a:t>
            </a:fld>
            <a:endParaRPr lang="en-US"/>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3797251"/>
      </p:ext>
    </p:extLst>
  </p:cSld>
  <p:clrMap bg1="lt1" tx1="dk1" bg2="lt2" tx2="dk2" accent1="accent1" accent2="accent2" accent3="accent3" accent4="accent4" accent5="accent5" accent6="accent6" hlink="hlink" folHlink="folHlink"/>
  <p:sldLayoutIdLst>
    <p:sldLayoutId id="2147485253" r:id="rId1"/>
    <p:sldLayoutId id="2147485254" r:id="rId2"/>
    <p:sldLayoutId id="2147485255" r:id="rId3"/>
    <p:sldLayoutId id="2147485256" r:id="rId4"/>
    <p:sldLayoutId id="2147485257" r:id="rId5"/>
    <p:sldLayoutId id="2147485258" r:id="rId6"/>
    <p:sldLayoutId id="2147485259" r:id="rId7"/>
    <p:sldLayoutId id="2147485260" r:id="rId8"/>
    <p:sldLayoutId id="2147485261" r:id="rId9"/>
    <p:sldLayoutId id="2147485262" r:id="rId10"/>
    <p:sldLayoutId id="2147485263"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19">
            <a:alphaModFix amt="10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extLst>
            <a:ext uri="{909E8E84-426E-40dd-AFC4-6F175D3DCCD1}">
              <a14:hiddenFill xmlns="" xmlns:a14="http://schemas.microsoft.com/office/drawing/2010/main">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pPr>
              <a:defRPr/>
            </a:pPr>
            <a:fld id="{9E1068BC-E947-4A6D-8E23-9DCCA69B9C50}" type="slidenum">
              <a:rPr lang="en-US" smtClean="0"/>
              <a:pPr>
                <a:defRPr/>
              </a:pPr>
              <a:t>‹#›</a:t>
            </a:fld>
            <a:endParaRPr lang="en-US"/>
          </a:p>
        </p:txBody>
      </p:sp>
    </p:spTree>
    <p:extLst>
      <p:ext uri="{BB962C8B-B14F-4D97-AF65-F5344CB8AC3E}">
        <p14:creationId xmlns:p14="http://schemas.microsoft.com/office/powerpoint/2010/main" val="2305095440"/>
      </p:ext>
    </p:extLst>
  </p:cSld>
  <p:clrMap bg1="dk1" tx1="lt1" bg2="dk2" tx2="lt2" accent1="accent1" accent2="accent2" accent3="accent3" accent4="accent4" accent5="accent5" accent6="accent6" hlink="hlink" folHlink="folHlink"/>
  <p:sldLayoutIdLst>
    <p:sldLayoutId id="2147485416" r:id="rId1"/>
    <p:sldLayoutId id="2147485417" r:id="rId2"/>
    <p:sldLayoutId id="2147485418" r:id="rId3"/>
    <p:sldLayoutId id="2147485419" r:id="rId4"/>
    <p:sldLayoutId id="2147485420" r:id="rId5"/>
    <p:sldLayoutId id="2147485421" r:id="rId6"/>
    <p:sldLayoutId id="2147485422" r:id="rId7"/>
    <p:sldLayoutId id="2147485423" r:id="rId8"/>
    <p:sldLayoutId id="2147485424" r:id="rId9"/>
    <p:sldLayoutId id="2147485425" r:id="rId10"/>
    <p:sldLayoutId id="2147485426" r:id="rId11"/>
    <p:sldLayoutId id="2147485427" r:id="rId12"/>
    <p:sldLayoutId id="2147485428" r:id="rId13"/>
    <p:sldLayoutId id="2147485429" r:id="rId14"/>
    <p:sldLayoutId id="2147485430" r:id="rId15"/>
    <p:sldLayoutId id="2147485431" r:id="rId16"/>
    <p:sldLayoutId id="2147485432" r:id="rId17"/>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19">
            <a:alphaModFix amt="10000"/>
            <a:extLst>
              <a:ext uri="{28A0092B-C50C-407E-A947-70E740481C1C}">
                <a14:useLocalDpi xmlns:a14="http://schemas.microsoft.com/office/drawing/2010/main" val="0"/>
              </a:ext>
            </a:extLst>
          </a:blip>
          <a:srcRect/>
          <a:stretch>
            <a:fillRect/>
          </a:stretch>
        </p:blipFill>
        <p:spPr bwMode="auto">
          <a:xfrm>
            <a:off x="0" y="1"/>
            <a:ext cx="9144000" cy="6858000"/>
          </a:xfrm>
          <a:prstGeom prst="rect">
            <a:avLst/>
          </a:prstGeom>
          <a:extLst>
            <a:ext uri="{909E8E84-426E-40dd-AFC4-6F175D3DCCD1}">
              <a14:hiddenFill xmlns="" xmlns:a14="http://schemas.microsoft.com/office/drawing/2010/main">
                <a:solidFill>
                  <a:srgbClr val="FFFFFF"/>
                </a:solidFill>
              </a14:hiddenFill>
            </a:ext>
          </a:extLst>
        </p:spPr>
      </p:pic>
      <p:sp>
        <p:nvSpPr>
          <p:cNvPr id="2" name="Title Placeholder 1"/>
          <p:cNvSpPr>
            <a:spLocks noGrp="1"/>
          </p:cNvSpPr>
          <p:nvPr>
            <p:ph type="title"/>
          </p:nvPr>
        </p:nvSpPr>
        <p:spPr>
          <a:xfrm>
            <a:off x="531639" y="753228"/>
            <a:ext cx="6896534"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3400" y="2336873"/>
            <a:ext cx="6887389"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367881" y="5936188"/>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533400" y="5936189"/>
            <a:ext cx="4834673"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7848600" y="753228"/>
            <a:ext cx="1157674" cy="1090789"/>
          </a:xfrm>
          <a:prstGeom prst="rect">
            <a:avLst/>
          </a:prstGeom>
        </p:spPr>
        <p:txBody>
          <a:bodyPr vert="horz" lIns="91440" tIns="45720" rIns="91440" bIns="45720" rtlCol="0" anchor="ctr"/>
          <a:lstStyle>
            <a:lvl1pPr algn="l">
              <a:defRPr sz="3600">
                <a:solidFill>
                  <a:schemeClr val="tx1">
                    <a:tint val="75000"/>
                  </a:schemeClr>
                </a:solidFill>
              </a:defRPr>
            </a:lvl1pPr>
          </a:lstStyle>
          <a:p>
            <a:pPr>
              <a:defRPr/>
            </a:pPr>
            <a:fld id="{9E1068BC-E947-4A6D-8E23-9DCCA69B9C50}" type="slidenum">
              <a:rPr lang="en-US" smtClean="0"/>
              <a:pPr>
                <a:defRPr/>
              </a:pPr>
              <a:t>‹#›</a:t>
            </a:fld>
            <a:endParaRPr lang="en-US"/>
          </a:p>
        </p:txBody>
      </p:sp>
    </p:spTree>
    <p:extLst>
      <p:ext uri="{BB962C8B-B14F-4D97-AF65-F5344CB8AC3E}">
        <p14:creationId xmlns:p14="http://schemas.microsoft.com/office/powerpoint/2010/main" val="3201839005"/>
      </p:ext>
    </p:extLst>
  </p:cSld>
  <p:clrMap bg1="dk1" tx1="lt1" bg2="dk2" tx2="lt2" accent1="accent1" accent2="accent2" accent3="accent3" accent4="accent4" accent5="accent5" accent6="accent6" hlink="hlink" folHlink="folHlink"/>
  <p:sldLayoutIdLst>
    <p:sldLayoutId id="2147485452" r:id="rId1"/>
    <p:sldLayoutId id="2147485453" r:id="rId2"/>
    <p:sldLayoutId id="2147485454" r:id="rId3"/>
    <p:sldLayoutId id="2147485455" r:id="rId4"/>
    <p:sldLayoutId id="2147485456" r:id="rId5"/>
    <p:sldLayoutId id="2147485457" r:id="rId6"/>
    <p:sldLayoutId id="2147485458" r:id="rId7"/>
    <p:sldLayoutId id="2147485459" r:id="rId8"/>
    <p:sldLayoutId id="2147485460" r:id="rId9"/>
    <p:sldLayoutId id="2147485461" r:id="rId10"/>
    <p:sldLayoutId id="2147485462" r:id="rId11"/>
    <p:sldLayoutId id="2147485463" r:id="rId12"/>
    <p:sldLayoutId id="2147485464" r:id="rId13"/>
    <p:sldLayoutId id="2147485465" r:id="rId14"/>
    <p:sldLayoutId id="2147485466" r:id="rId15"/>
    <p:sldLayoutId id="2147485467" r:id="rId16"/>
    <p:sldLayoutId id="2147485468" r:id="rId17"/>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749"/>
            <a:ext cx="1952272" cy="6852504"/>
            <a:chOff x="6627813" y="196102"/>
            <a:chExt cx="1952625" cy="5677649"/>
          </a:xfrm>
        </p:grpSpPr>
        <p:sp>
          <p:nvSpPr>
            <p:cNvPr id="50" name="Freeform 27"/>
            <p:cNvSpPr/>
            <p:nvPr/>
          </p:nvSpPr>
          <p:spPr bwMode="auto">
            <a:xfrm>
              <a:off x="6627813" y="196102"/>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pPr>
              <a:defRPr/>
            </a:pPr>
            <a:fld id="{9E1068BC-E947-4A6D-8E23-9DCCA69B9C50}" type="slidenum">
              <a:rPr lang="en-US" smtClean="0"/>
              <a:pPr>
                <a:defRPr/>
              </a:pPr>
              <a:t>‹#›</a:t>
            </a:fld>
            <a:endParaRPr lang="en-US"/>
          </a:p>
        </p:txBody>
      </p:sp>
    </p:spTree>
    <p:extLst>
      <p:ext uri="{BB962C8B-B14F-4D97-AF65-F5344CB8AC3E}">
        <p14:creationId xmlns:p14="http://schemas.microsoft.com/office/powerpoint/2010/main" val="2112949114"/>
      </p:ext>
    </p:extLst>
  </p:cSld>
  <p:clrMap bg1="lt1" tx1="dk1" bg2="lt2" tx2="dk2" accent1="accent1" accent2="accent2" accent3="accent3" accent4="accent4" accent5="accent5" accent6="accent6" hlink="hlink" folHlink="folHlink"/>
  <p:sldLayoutIdLst>
    <p:sldLayoutId id="2147485538" r:id="rId1"/>
    <p:sldLayoutId id="2147485539" r:id="rId2"/>
    <p:sldLayoutId id="2147485540" r:id="rId3"/>
    <p:sldLayoutId id="2147485541" r:id="rId4"/>
    <p:sldLayoutId id="2147485542" r:id="rId5"/>
    <p:sldLayoutId id="2147485543" r:id="rId6"/>
    <p:sldLayoutId id="2147485544" r:id="rId7"/>
    <p:sldLayoutId id="2147485545" r:id="rId8"/>
    <p:sldLayoutId id="2147485546" r:id="rId9"/>
    <p:sldLayoutId id="2147485547" r:id="rId10"/>
    <p:sldLayoutId id="2147485548" r:id="rId11"/>
    <p:sldLayoutId id="2147485549" r:id="rId12"/>
    <p:sldLayoutId id="2147485550" r:id="rId13"/>
    <p:sldLayoutId id="2147485551" r:id="rId14"/>
    <p:sldLayoutId id="2147485552" r:id="rId15"/>
    <p:sldLayoutId id="2147485553" r:id="rId16"/>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2308"/>
            <a:ext cx="9144000" cy="6860308"/>
            <a:chOff x="0" y="-2308"/>
            <a:chExt cx="9144000" cy="6860308"/>
          </a:xfrm>
        </p:grpSpPr>
        <p:sp>
          <p:nvSpPr>
            <p:cNvPr id="15" name="Rectangle 14"/>
            <p:cNvSpPr/>
            <p:nvPr/>
          </p:nvSpPr>
          <p:spPr>
            <a:xfrm>
              <a:off x="0" y="0"/>
              <a:ext cx="9144000" cy="6858000"/>
            </a:xfrm>
            <a:prstGeom prst="rect">
              <a:avLst/>
            </a:prstGeom>
            <a:blipFill>
              <a:blip r:embed="rId19">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13"/>
            <p:cNvSpPr/>
            <p:nvPr/>
          </p:nvSpPr>
          <p:spPr bwMode="gray">
            <a:xfrm>
              <a:off x="485023" y="1854142"/>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6"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3564" y="925605"/>
            <a:ext cx="6346078" cy="711359"/>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66441" y="2489200"/>
            <a:ext cx="6343201" cy="353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90842" y="6365497"/>
            <a:ext cx="3859795" cy="228660"/>
          </a:xfrm>
          <a:prstGeom prst="rect">
            <a:avLst/>
          </a:prstGeom>
        </p:spPr>
        <p:txBody>
          <a:bodyPr vert="horz" lIns="91440" tIns="45720" rIns="91440" bIns="45720" rtlCol="0" anchor="b"/>
          <a:lstStyle>
            <a:lvl1pPr algn="l">
              <a:defRPr sz="1000" b="1" i="0">
                <a:solidFill>
                  <a:schemeClr val="accent1"/>
                </a:solidFill>
              </a:defRPr>
            </a:lvl1pPr>
          </a:lstStyle>
          <a:p>
            <a:pPr>
              <a:defRPr/>
            </a:pPr>
            <a:endParaRPr lang="en-US"/>
          </a:p>
        </p:txBody>
      </p:sp>
      <p:sp>
        <p:nvSpPr>
          <p:cNvPr id="4" name="Date Placeholder 3"/>
          <p:cNvSpPr>
            <a:spLocks noGrp="1"/>
          </p:cNvSpPr>
          <p:nvPr>
            <p:ph type="dt" sz="half" idx="2"/>
          </p:nvPr>
        </p:nvSpPr>
        <p:spPr>
          <a:xfrm>
            <a:off x="7574443" y="6371444"/>
            <a:ext cx="990599" cy="228659"/>
          </a:xfrm>
          <a:prstGeom prst="rect">
            <a:avLst/>
          </a:prstGeom>
        </p:spPr>
        <p:txBody>
          <a:bodyPr vert="horz" lIns="91440" tIns="45720" rIns="91440" bIns="45720" rtlCol="0" anchor="b"/>
          <a:lstStyle>
            <a:lvl1pPr algn="r">
              <a:defRPr sz="900" b="1" i="0">
                <a:solidFill>
                  <a:schemeClr val="accent1"/>
                </a:solidFill>
              </a:defRPr>
            </a:lvl1pPr>
          </a:lstStyle>
          <a:p>
            <a:pPr>
              <a:defRPr/>
            </a:pPr>
            <a:endParaRPr lang="en-US"/>
          </a:p>
        </p:txBody>
      </p:sp>
      <p:sp>
        <p:nvSpPr>
          <p:cNvPr id="17" name="Rectangle 1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7766428" y="295730"/>
            <a:ext cx="628813" cy="767687"/>
          </a:xfrm>
          <a:prstGeom prst="rect">
            <a:avLst/>
          </a:prstGeom>
        </p:spPr>
        <p:txBody>
          <a:bodyPr vert="horz" lIns="91440" tIns="45720" rIns="91440" bIns="45720" rtlCol="0" anchor="b"/>
          <a:lstStyle>
            <a:lvl1pPr algn="ctr">
              <a:defRPr sz="2800" b="0" i="0">
                <a:solidFill>
                  <a:schemeClr val="bg1"/>
                </a:solidFill>
              </a:defRPr>
            </a:lvl1pPr>
          </a:lstStyle>
          <a:p>
            <a:pPr>
              <a:defRPr/>
            </a:pPr>
            <a:fld id="{9E1068BC-E947-4A6D-8E23-9DCCA69B9C50}" type="slidenum">
              <a:rPr lang="en-US" smtClean="0"/>
              <a:pPr>
                <a:defRPr/>
              </a:pPr>
              <a:t>‹#›</a:t>
            </a:fld>
            <a:endParaRPr lang="en-US"/>
          </a:p>
        </p:txBody>
      </p:sp>
    </p:spTree>
    <p:extLst>
      <p:ext uri="{BB962C8B-B14F-4D97-AF65-F5344CB8AC3E}">
        <p14:creationId xmlns:p14="http://schemas.microsoft.com/office/powerpoint/2010/main" val="1730529117"/>
      </p:ext>
    </p:extLst>
  </p:cSld>
  <p:clrMap bg1="lt1" tx1="dk1" bg2="lt2" tx2="dk2" accent1="accent1" accent2="accent2" accent3="accent3" accent4="accent4" accent5="accent5" accent6="accent6" hlink="hlink" folHlink="folHlink"/>
  <p:sldLayoutIdLst>
    <p:sldLayoutId id="2147485609" r:id="rId1"/>
    <p:sldLayoutId id="2147485610" r:id="rId2"/>
    <p:sldLayoutId id="2147485611" r:id="rId3"/>
    <p:sldLayoutId id="2147485612" r:id="rId4"/>
    <p:sldLayoutId id="2147485613" r:id="rId5"/>
    <p:sldLayoutId id="2147485614" r:id="rId6"/>
    <p:sldLayoutId id="2147485615" r:id="rId7"/>
    <p:sldLayoutId id="2147485616" r:id="rId8"/>
    <p:sldLayoutId id="2147485617" r:id="rId9"/>
    <p:sldLayoutId id="2147485618" r:id="rId10"/>
    <p:sldLayoutId id="2147485619" r:id="rId11"/>
    <p:sldLayoutId id="2147485620" r:id="rId12"/>
    <p:sldLayoutId id="2147485621" r:id="rId13"/>
    <p:sldLayoutId id="2147485622" r:id="rId14"/>
    <p:sldLayoutId id="2147485623" r:id="rId15"/>
    <p:sldLayoutId id="2147485624" r:id="rId16"/>
    <p:sldLayoutId id="2147485625" r:id="rId17"/>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txStyles>
    <p:title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pPr>
              <a:defRPr/>
            </a:pPr>
            <a:endParaRPr lang="en-US"/>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pPr>
              <a:defRPr/>
            </a:pPr>
            <a:endParaRPr lang="en-US"/>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pPr>
              <a:defRPr/>
            </a:pPr>
            <a:fld id="{9E1068BC-E947-4A6D-8E23-9DCCA69B9C50}" type="slidenum">
              <a:rPr lang="en-US" smtClean="0"/>
              <a:pPr>
                <a:defRPr/>
              </a:pPr>
              <a:t>‹#›</a:t>
            </a:fld>
            <a:endParaRPr lang="en-US"/>
          </a:p>
        </p:txBody>
      </p:sp>
    </p:spTree>
    <p:extLst>
      <p:ext uri="{BB962C8B-B14F-4D97-AF65-F5344CB8AC3E}">
        <p14:creationId xmlns:p14="http://schemas.microsoft.com/office/powerpoint/2010/main" val="1624296510"/>
      </p:ext>
    </p:extLst>
  </p:cSld>
  <p:clrMap bg1="lt1" tx1="dk1" bg2="lt2" tx2="dk2" accent1="accent1" accent2="accent2" accent3="accent3" accent4="accent4" accent5="accent5" accent6="accent6" hlink="hlink" folHlink="folHlink"/>
  <p:sldLayoutIdLst>
    <p:sldLayoutId id="2147485645" r:id="rId1"/>
    <p:sldLayoutId id="2147485646" r:id="rId2"/>
    <p:sldLayoutId id="2147485647" r:id="rId3"/>
    <p:sldLayoutId id="2147485648" r:id="rId4"/>
    <p:sldLayoutId id="2147485649" r:id="rId5"/>
    <p:sldLayoutId id="2147485650" r:id="rId6"/>
    <p:sldLayoutId id="2147485651" r:id="rId7"/>
    <p:sldLayoutId id="2147485652" r:id="rId8"/>
    <p:sldLayoutId id="2147485653" r:id="rId9"/>
    <p:sldLayoutId id="2147485654" r:id="rId10"/>
    <p:sldLayoutId id="2147485655"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pPr>
              <a:defRPr/>
            </a:pPr>
            <a:endParaRPr lang="en-US"/>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pPr>
              <a:defRPr/>
            </a:pPr>
            <a:endParaRPr lang="en-US"/>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pPr>
              <a:defRPr/>
            </a:pPr>
            <a:fld id="{9E1068BC-E947-4A6D-8E23-9DCCA69B9C50}" type="slidenum">
              <a:rPr lang="en-US" smtClean="0"/>
              <a:pPr>
                <a:defRPr/>
              </a:pPr>
              <a:t>‹#›</a:t>
            </a:fld>
            <a:endParaRPr lang="en-US"/>
          </a:p>
        </p:txBody>
      </p:sp>
    </p:spTree>
    <p:extLst>
      <p:ext uri="{BB962C8B-B14F-4D97-AF65-F5344CB8AC3E}">
        <p14:creationId xmlns:p14="http://schemas.microsoft.com/office/powerpoint/2010/main" val="2749434407"/>
      </p:ext>
    </p:extLst>
  </p:cSld>
  <p:clrMap bg1="lt1" tx1="dk1" bg2="lt2" tx2="dk2" accent1="accent1" accent2="accent2" accent3="accent3" accent4="accent4" accent5="accent5" accent6="accent6" hlink="hlink" folHlink="folHlink"/>
  <p:sldLayoutIdLst>
    <p:sldLayoutId id="2147485657" r:id="rId1"/>
    <p:sldLayoutId id="2147485658" r:id="rId2"/>
    <p:sldLayoutId id="2147485659" r:id="rId3"/>
    <p:sldLayoutId id="2147485660" r:id="rId4"/>
    <p:sldLayoutId id="2147485661" r:id="rId5"/>
    <p:sldLayoutId id="2147485662" r:id="rId6"/>
    <p:sldLayoutId id="2147485663" r:id="rId7"/>
    <p:sldLayoutId id="2147485664" r:id="rId8"/>
    <p:sldLayoutId id="2147485665" r:id="rId9"/>
    <p:sldLayoutId id="2147485666" r:id="rId10"/>
    <p:sldLayoutId id="2147485667"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a:defRPr/>
            </a:pPr>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a:defRPr/>
            </a:pPr>
            <a:fld id="{9E1068BC-E947-4A6D-8E23-9DCCA69B9C50}" type="slidenum">
              <a:rPr lang="en-US" smtClean="0"/>
              <a:pPr>
                <a:defRPr/>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0105550"/>
      </p:ext>
    </p:extLst>
  </p:cSld>
  <p:clrMap bg1="lt1" tx1="dk1" bg2="lt2" tx2="dk2" accent1="accent1" accent2="accent2" accent3="accent3" accent4="accent4" accent5="accent5" accent6="accent6" hlink="hlink" folHlink="folHlink"/>
  <p:sldLayoutIdLst>
    <p:sldLayoutId id="2147485705" r:id="rId1"/>
    <p:sldLayoutId id="2147485706" r:id="rId2"/>
    <p:sldLayoutId id="2147485707" r:id="rId3"/>
    <p:sldLayoutId id="2147485708" r:id="rId4"/>
    <p:sldLayoutId id="2147485709" r:id="rId5"/>
    <p:sldLayoutId id="2147485710" r:id="rId6"/>
    <p:sldLayoutId id="2147485711" r:id="rId7"/>
    <p:sldLayoutId id="2147485712" r:id="rId8"/>
    <p:sldLayoutId id="2147485713" r:id="rId9"/>
    <p:sldLayoutId id="2147485714" r:id="rId10"/>
    <p:sldLayoutId id="2147485715"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hyperlink" Target="http://www.humana.com/eap" TargetMode="External"/><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24.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24.png"/><Relationship Id="rId5" Type="http://schemas.openxmlformats.org/officeDocument/2006/relationships/hyperlink" Target="http://www.humana.com/" TargetMode="Externa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1.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41.xml"/></Relationships>
</file>

<file path=ppt/slides/_rels/slide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1.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9.xml"/></Relationships>
</file>

<file path=ppt/slides/_rels/slide32.xml.rels><?xml version="1.0" encoding="UTF-8" standalone="yes"?>
<Relationships xmlns="http://schemas.openxmlformats.org/package/2006/relationships"><Relationship Id="rId3" Type="http://schemas.openxmlformats.org/officeDocument/2006/relationships/hyperlink" Target="http://www.kyconnect.gov/" TargetMode="External"/><Relationship Id="rId2" Type="http://schemas.openxmlformats.org/officeDocument/2006/relationships/hyperlink" Target="http://www.healthcare.gov/" TargetMode="External"/><Relationship Id="rId1" Type="http://schemas.openxmlformats.org/officeDocument/2006/relationships/slideLayout" Target="../slideLayouts/slideLayout129.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62.xml"/><Relationship Id="rId2" Type="http://schemas.openxmlformats.org/officeDocument/2006/relationships/audio" Target="file:///C:\Documents%20and%20Settings\cgeiser\Local%20Settings\Temporary%20Internet%20Files\Content.IE5\MN4VY50B\MSj04378780000%5b1%5d.wav" TargetMode="External"/><Relationship Id="rId1" Type="http://schemas.microsoft.com/office/2007/relationships/media" Target="file:///C:\Documents%20and%20Settings\cgeiser\Local%20Settings\Temporary%20Internet%20Files\Content.IE5\MN4VY50B\MSj04378780000%5b1%5d.wav" TargetMode="External"/><Relationship Id="rId5" Type="http://schemas.openxmlformats.org/officeDocument/2006/relationships/image" Target="../media/image24.png"/><Relationship Id="rId4" Type="http://schemas.openxmlformats.org/officeDocument/2006/relationships/image" Target="../media/image28.jpeg"/></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63.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63.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73.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163.xml"/><Relationship Id="rId4" Type="http://schemas.openxmlformats.org/officeDocument/2006/relationships/image" Target="../media/image30.jpeg"/></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inprs.in.gov/" TargetMode="External"/><Relationship Id="rId2" Type="http://schemas.openxmlformats.org/officeDocument/2006/relationships/hyperlink" Target="mailto:Questions@inprs.in.gov" TargetMode="Externa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hyperlink" Target="http://www.in.gov/inprs/policeandfirefighters.htm" TargetMode="External"/><Relationship Id="rId4" Type="http://schemas.openxmlformats.org/officeDocument/2006/relationships/hyperlink" Target="https://www.in.gov/inprs/files/PERFataGlance.pdf"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6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3.xml"/></Relationships>
</file>

<file path=ppt/slides/_rels/slide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6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7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7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6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4.xml"/></Relationships>
</file>

<file path=ppt/slides/_rels/slide6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0.png"/><Relationship Id="rId1" Type="http://schemas.openxmlformats.org/officeDocument/2006/relationships/slideLayout" Target="../slideLayouts/slideLayout90.xml"/></Relationships>
</file>

<file path=ppt/slides/_rels/slide6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04.xml"/></Relationships>
</file>

<file path=ppt/slides/_rels/slide6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0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010400" y="160638"/>
            <a:ext cx="1981200" cy="6544962"/>
          </a:xfrm>
          <a:prstGeom prst="rect">
            <a:avLst/>
          </a:prstGeom>
          <a:solidFill>
            <a:schemeClr val="accent6">
              <a:lumMod val="40000"/>
              <a:lumOff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2290" name="Picture 2" descr="Blue Texture Background Images HD | HD Wallpap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868" y="164992"/>
            <a:ext cx="6712131" cy="6540608"/>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p:cNvSpPr>
            <a:spLocks noGrp="1"/>
          </p:cNvSpPr>
          <p:nvPr>
            <p:ph type="body" idx="1"/>
          </p:nvPr>
        </p:nvSpPr>
        <p:spPr>
          <a:xfrm>
            <a:off x="7074082" y="2892277"/>
            <a:ext cx="1714499" cy="1645920"/>
          </a:xfrm>
        </p:spPr>
        <p:txBody>
          <a:bodyPr>
            <a:normAutofit/>
          </a:bodyPr>
          <a:lstStyle/>
          <a:p>
            <a:pPr fontAlgn="auto">
              <a:spcAft>
                <a:spcPts val="0"/>
              </a:spcAft>
              <a:defRPr/>
            </a:pPr>
            <a:r>
              <a:rPr lang="en-US" sz="2200" dirty="0" smtClean="0">
                <a:solidFill>
                  <a:srgbClr val="002060"/>
                </a:solidFill>
              </a:rPr>
              <a:t>EMPLOYEE BENEFIT PROGRAM</a:t>
            </a:r>
            <a:endParaRPr lang="en-US" sz="2200" dirty="0">
              <a:solidFill>
                <a:srgbClr val="002060"/>
              </a:solidFill>
            </a:endParaRPr>
          </a:p>
        </p:txBody>
      </p:sp>
      <p:sp>
        <p:nvSpPr>
          <p:cNvPr id="4" name="Title 3"/>
          <p:cNvSpPr>
            <a:spLocks noGrp="1"/>
          </p:cNvSpPr>
          <p:nvPr>
            <p:ph type="title"/>
          </p:nvPr>
        </p:nvSpPr>
        <p:spPr>
          <a:xfrm>
            <a:off x="4495800" y="2892277"/>
            <a:ext cx="2209800" cy="1070123"/>
          </a:xfrm>
        </p:spPr>
        <p:txBody>
          <a:bodyPr/>
          <a:lstStyle/>
          <a:p>
            <a:pPr fontAlgn="auto">
              <a:spcAft>
                <a:spcPts val="0"/>
              </a:spcAft>
              <a:defRPr/>
            </a:pPr>
            <a:r>
              <a:rPr lang="en-US" b="1" dirty="0" smtClean="0"/>
              <a:t>CITY OF</a:t>
            </a:r>
            <a:endParaRPr lang="en-US" b="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300" y="990600"/>
            <a:ext cx="2057400" cy="2057400"/>
          </a:xfrm>
          <a:prstGeom prst="rect">
            <a:avLst/>
          </a:prstGeom>
        </p:spPr>
      </p:pic>
      <p:sp>
        <p:nvSpPr>
          <p:cNvPr id="8" name="Title 3"/>
          <p:cNvSpPr txBox="1">
            <a:spLocks/>
          </p:cNvSpPr>
          <p:nvPr/>
        </p:nvSpPr>
        <p:spPr>
          <a:xfrm>
            <a:off x="1371600" y="3425677"/>
            <a:ext cx="5334000" cy="1070123"/>
          </a:xfrm>
          <a:prstGeom prst="rect">
            <a:avLst/>
          </a:prstGeom>
        </p:spPr>
        <p:txBody>
          <a:bodyPr vert="horz" lIns="91440" tIns="45720" rIns="91440" bIns="45720" rtlCol="0" anchor="ctr">
            <a:noAutofit/>
          </a:bodyPr>
          <a:lstStyle>
            <a:lvl1pPr algn="r" rtl="0" fontAlgn="base">
              <a:spcBef>
                <a:spcPct val="0"/>
              </a:spcBef>
              <a:spcAft>
                <a:spcPct val="0"/>
              </a:spcAft>
              <a:defRPr sz="4200" kern="1200" cap="all" spc="150" baseline="0">
                <a:solidFill>
                  <a:schemeClr val="bg1"/>
                </a:solidFill>
                <a:latin typeface="+mj-lt"/>
                <a:ea typeface="+mj-ea"/>
                <a:cs typeface="+mj-cs"/>
              </a:defRPr>
            </a:lvl1pPr>
            <a:lvl2pPr algn="ctr" rtl="0" fontAlgn="base">
              <a:spcBef>
                <a:spcPct val="0"/>
              </a:spcBef>
              <a:spcAft>
                <a:spcPct val="0"/>
              </a:spcAft>
              <a:defRPr sz="3200">
                <a:solidFill>
                  <a:schemeClr val="bg1"/>
                </a:solidFill>
                <a:latin typeface="Franklin Gothic Medium" pitchFamily="34" charset="0"/>
              </a:defRPr>
            </a:lvl2pPr>
            <a:lvl3pPr algn="ctr" rtl="0" fontAlgn="base">
              <a:spcBef>
                <a:spcPct val="0"/>
              </a:spcBef>
              <a:spcAft>
                <a:spcPct val="0"/>
              </a:spcAft>
              <a:defRPr sz="3200">
                <a:solidFill>
                  <a:schemeClr val="bg1"/>
                </a:solidFill>
                <a:latin typeface="Franklin Gothic Medium" pitchFamily="34" charset="0"/>
              </a:defRPr>
            </a:lvl3pPr>
            <a:lvl4pPr algn="ctr" rtl="0" fontAlgn="base">
              <a:spcBef>
                <a:spcPct val="0"/>
              </a:spcBef>
              <a:spcAft>
                <a:spcPct val="0"/>
              </a:spcAft>
              <a:defRPr sz="3200">
                <a:solidFill>
                  <a:schemeClr val="bg1"/>
                </a:solidFill>
                <a:latin typeface="Franklin Gothic Medium" pitchFamily="34" charset="0"/>
              </a:defRPr>
            </a:lvl4pPr>
            <a:lvl5pPr algn="ctr" rtl="0" fontAlgn="base">
              <a:spcBef>
                <a:spcPct val="0"/>
              </a:spcBef>
              <a:spcAft>
                <a:spcPct val="0"/>
              </a:spcAft>
              <a:defRPr sz="3200">
                <a:solidFill>
                  <a:schemeClr val="bg1"/>
                </a:solidFill>
                <a:latin typeface="Franklin Gothic Medium" pitchFamily="34" charset="0"/>
              </a:defRPr>
            </a:lvl5pPr>
            <a:lvl6pPr marL="457200" algn="ctr" rtl="0" fontAlgn="base">
              <a:spcBef>
                <a:spcPct val="0"/>
              </a:spcBef>
              <a:spcAft>
                <a:spcPct val="0"/>
              </a:spcAft>
              <a:defRPr sz="3200">
                <a:solidFill>
                  <a:schemeClr val="bg1"/>
                </a:solidFill>
                <a:latin typeface="Franklin Gothic Medium" pitchFamily="34" charset="0"/>
              </a:defRPr>
            </a:lvl6pPr>
            <a:lvl7pPr marL="914400" algn="ctr" rtl="0" fontAlgn="base">
              <a:spcBef>
                <a:spcPct val="0"/>
              </a:spcBef>
              <a:spcAft>
                <a:spcPct val="0"/>
              </a:spcAft>
              <a:defRPr sz="3200">
                <a:solidFill>
                  <a:schemeClr val="bg1"/>
                </a:solidFill>
                <a:latin typeface="Franklin Gothic Medium" pitchFamily="34" charset="0"/>
              </a:defRPr>
            </a:lvl7pPr>
            <a:lvl8pPr marL="1371600" algn="ctr" rtl="0" fontAlgn="base">
              <a:spcBef>
                <a:spcPct val="0"/>
              </a:spcBef>
              <a:spcAft>
                <a:spcPct val="0"/>
              </a:spcAft>
              <a:defRPr sz="3200">
                <a:solidFill>
                  <a:schemeClr val="bg1"/>
                </a:solidFill>
                <a:latin typeface="Franklin Gothic Medium" pitchFamily="34" charset="0"/>
              </a:defRPr>
            </a:lvl8pPr>
            <a:lvl9pPr marL="1828800" algn="ctr" rtl="0" fontAlgn="base">
              <a:spcBef>
                <a:spcPct val="0"/>
              </a:spcBef>
              <a:spcAft>
                <a:spcPct val="0"/>
              </a:spcAft>
              <a:defRPr sz="3200">
                <a:solidFill>
                  <a:schemeClr val="bg1"/>
                </a:solidFill>
                <a:latin typeface="Franklin Gothic Medium" pitchFamily="34" charset="0"/>
              </a:defRPr>
            </a:lvl9pPr>
          </a:lstStyle>
          <a:p>
            <a:pPr fontAlgn="auto">
              <a:spcAft>
                <a:spcPts val="0"/>
              </a:spcAft>
              <a:defRPr/>
            </a:pPr>
            <a:r>
              <a:rPr lang="en-US" b="1" dirty="0" smtClean="0"/>
              <a:t>Jeffersonville</a:t>
            </a:r>
            <a:endParaRPr lang="en-US" b="1"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275E"/>
            </a:gs>
            <a:gs pos="50000">
              <a:srgbClr val="6D98AB"/>
            </a:gs>
            <a:gs pos="100000">
              <a:schemeClr val="tx1">
                <a:lumMod val="85000"/>
              </a:schemeClr>
            </a:gs>
          </a:gsLst>
          <a:lin ang="2520000" scaled="0"/>
        </a:gradFill>
        <a:effectLst/>
      </p:bgPr>
    </p:bg>
    <p:spTree>
      <p:nvGrpSpPr>
        <p:cNvPr id="1" name=""/>
        <p:cNvGrpSpPr/>
        <p:nvPr/>
      </p:nvGrpSpPr>
      <p:grpSpPr>
        <a:xfrm>
          <a:off x="0" y="0"/>
          <a:ext cx="0" cy="0"/>
          <a:chOff x="0" y="0"/>
          <a:chExt cx="0" cy="0"/>
        </a:xfrm>
      </p:grpSpPr>
      <p:sp>
        <p:nvSpPr>
          <p:cNvPr id="117762" name="Title 1"/>
          <p:cNvSpPr>
            <a:spLocks noGrp="1"/>
          </p:cNvSpPr>
          <p:nvPr>
            <p:ph type="title"/>
          </p:nvPr>
        </p:nvSpPr>
        <p:spPr/>
        <p:txBody>
          <a:bodyPr>
            <a:noAutofit/>
          </a:bodyPr>
          <a:lstStyle/>
          <a:p>
            <a:r>
              <a:rPr lang="en-US" sz="4200" b="1" dirty="0" smtClean="0">
                <a:solidFill>
                  <a:schemeClr val="tx1">
                    <a:lumMod val="85000"/>
                  </a:schemeClr>
                </a:solidFill>
                <a:latin typeface="Goudy Old Style" panose="02020502050305020303" pitchFamily="18" charset="0"/>
              </a:rPr>
              <a:t>Employee Assistance Program</a:t>
            </a:r>
          </a:p>
        </p:txBody>
      </p:sp>
      <p:sp>
        <p:nvSpPr>
          <p:cNvPr id="3" name="Content Placeholder 2"/>
          <p:cNvSpPr>
            <a:spLocks noGrp="1"/>
          </p:cNvSpPr>
          <p:nvPr>
            <p:ph idx="1"/>
          </p:nvPr>
        </p:nvSpPr>
        <p:spPr>
          <a:xfrm>
            <a:off x="533400" y="2336872"/>
            <a:ext cx="8077200" cy="4140127"/>
          </a:xfrm>
        </p:spPr>
        <p:txBody>
          <a:bodyPr>
            <a:normAutofit fontScale="92500" lnSpcReduction="10000"/>
          </a:bodyPr>
          <a:lstStyle/>
          <a:p>
            <a:pPr marL="274320" indent="-274320" fontAlgn="auto">
              <a:spcAft>
                <a:spcPts val="0"/>
              </a:spcAft>
              <a:buFont typeface="Wingdings 2"/>
              <a:buChar char=""/>
              <a:defRPr/>
            </a:pPr>
            <a:endParaRPr lang="en-US" sz="1600" dirty="0" smtClean="0"/>
          </a:p>
          <a:p>
            <a:pPr marL="274320" indent="-274320" fontAlgn="auto">
              <a:spcAft>
                <a:spcPts val="0"/>
              </a:spcAft>
              <a:buClr>
                <a:srgbClr val="A7C8D0"/>
              </a:buClr>
              <a:buFont typeface="Wingdings 2"/>
              <a:buChar char=""/>
              <a:defRPr/>
            </a:pPr>
            <a:r>
              <a:rPr lang="en-US" sz="2600" dirty="0" smtClean="0"/>
              <a:t>FREE counseling service for you AND your immediate family members.  Unlimited telephonic service and five (5) in person consultations.</a:t>
            </a:r>
          </a:p>
          <a:p>
            <a:pPr marL="0" indent="0" fontAlgn="auto">
              <a:spcAft>
                <a:spcPts val="0"/>
              </a:spcAft>
              <a:buClr>
                <a:srgbClr val="A7C8D0"/>
              </a:buClr>
              <a:buNone/>
              <a:defRPr/>
            </a:pPr>
            <a:endParaRPr lang="en-US" sz="2600" dirty="0" smtClean="0"/>
          </a:p>
          <a:p>
            <a:pPr marL="274320" indent="-274320" fontAlgn="auto">
              <a:spcAft>
                <a:spcPts val="0"/>
              </a:spcAft>
              <a:buClr>
                <a:srgbClr val="A7C8D0"/>
              </a:buClr>
              <a:buFont typeface="Wingdings 2"/>
              <a:buChar char=""/>
              <a:defRPr/>
            </a:pPr>
            <a:r>
              <a:rPr lang="en-US" sz="2600" dirty="0" smtClean="0"/>
              <a:t>Service assists employee with issues related to life challenges.</a:t>
            </a:r>
          </a:p>
          <a:p>
            <a:pPr marL="0" indent="0" fontAlgn="auto">
              <a:spcAft>
                <a:spcPts val="0"/>
              </a:spcAft>
              <a:buClr>
                <a:srgbClr val="A7C8D0"/>
              </a:buClr>
              <a:buFont typeface="Wingdings 2"/>
              <a:buNone/>
              <a:defRPr/>
            </a:pPr>
            <a:endParaRPr lang="en-US" dirty="0" smtClean="0"/>
          </a:p>
          <a:p>
            <a:pPr marL="0" indent="0" algn="ctr" fontAlgn="auto">
              <a:spcAft>
                <a:spcPts val="0"/>
              </a:spcAft>
              <a:buFont typeface="Wingdings 2"/>
              <a:buNone/>
              <a:defRPr/>
            </a:pPr>
            <a:r>
              <a:rPr lang="en-US" sz="4000" dirty="0" smtClean="0"/>
              <a:t>Services are</a:t>
            </a:r>
          </a:p>
          <a:p>
            <a:pPr marL="0" indent="0" algn="ctr" fontAlgn="auto">
              <a:spcAft>
                <a:spcPts val="0"/>
              </a:spcAft>
              <a:buFont typeface="Wingdings 2"/>
              <a:buNone/>
              <a:defRPr/>
            </a:pPr>
            <a:r>
              <a:rPr lang="en-US" sz="4000" dirty="0" smtClean="0"/>
              <a:t>COMPLETELY CONFIDENTIAL</a:t>
            </a:r>
            <a:endParaRPr lang="en-US" sz="4000" dirty="0"/>
          </a:p>
        </p:txBody>
      </p:sp>
      <p:sp>
        <p:nvSpPr>
          <p:cNvPr id="5" name="Rectangle 4"/>
          <p:cNvSpPr/>
          <p:nvPr/>
        </p:nvSpPr>
        <p:spPr>
          <a:xfrm>
            <a:off x="7696200" y="562232"/>
            <a:ext cx="1447800" cy="1418968"/>
          </a:xfrm>
          <a:prstGeom prst="rect">
            <a:avLst/>
          </a:prstGeom>
          <a:solidFill>
            <a:srgbClr val="4F828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400" b="1" dirty="0" smtClean="0">
                <a:latin typeface="Goudy Old Style" panose="02020502050305020303" pitchFamily="18" charset="0"/>
              </a:rPr>
              <a:t>EAP</a:t>
            </a:r>
            <a:endParaRPr lang="en-US" sz="4400" b="1" dirty="0">
              <a:latin typeface="Goudy Old Style" panose="02020502050305020303"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275E"/>
            </a:gs>
            <a:gs pos="50000">
              <a:srgbClr val="6D98AB"/>
            </a:gs>
            <a:gs pos="100000">
              <a:schemeClr val="tx1">
                <a:lumMod val="85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b="1" dirty="0" smtClean="0">
                <a:solidFill>
                  <a:schemeClr val="tx1">
                    <a:lumMod val="85000"/>
                  </a:schemeClr>
                </a:solidFill>
                <a:latin typeface="Goudy Old Style" panose="02020502050305020303" pitchFamily="18" charset="0"/>
              </a:rPr>
              <a:t>Contact Information</a:t>
            </a:r>
            <a:endParaRPr lang="en-US" sz="4200" b="1" dirty="0">
              <a:solidFill>
                <a:schemeClr val="tx1">
                  <a:lumMod val="85000"/>
                </a:schemeClr>
              </a:solidFill>
              <a:latin typeface="Goudy Old Style" panose="02020502050305020303" pitchFamily="18" charset="0"/>
            </a:endParaRPr>
          </a:p>
        </p:txBody>
      </p:sp>
      <p:sp>
        <p:nvSpPr>
          <p:cNvPr id="3" name="Content Placeholder 2"/>
          <p:cNvSpPr>
            <a:spLocks noGrp="1"/>
          </p:cNvSpPr>
          <p:nvPr>
            <p:ph idx="1"/>
          </p:nvPr>
        </p:nvSpPr>
        <p:spPr>
          <a:xfrm>
            <a:off x="457200" y="2362200"/>
            <a:ext cx="7162800" cy="3599316"/>
          </a:xfrm>
        </p:spPr>
        <p:txBody>
          <a:bodyPr>
            <a:normAutofit fontScale="92500" lnSpcReduction="20000"/>
          </a:bodyPr>
          <a:lstStyle/>
          <a:p>
            <a:pPr marL="274638" lvl="1" indent="0">
              <a:buNone/>
            </a:pPr>
            <a:endParaRPr lang="en-US" dirty="0" smtClean="0"/>
          </a:p>
          <a:p>
            <a:pPr marL="274638" lvl="1" indent="0">
              <a:buNone/>
            </a:pPr>
            <a:r>
              <a:rPr lang="en-US" sz="3900" b="1" dirty="0" smtClean="0">
                <a:solidFill>
                  <a:srgbClr val="A7C8D0"/>
                </a:solidFill>
              </a:rPr>
              <a:t>EASY ACCESS!</a:t>
            </a:r>
          </a:p>
          <a:p>
            <a:pPr marL="274638" lvl="1" indent="0">
              <a:buNone/>
            </a:pPr>
            <a:endParaRPr lang="en-US" dirty="0"/>
          </a:p>
          <a:p>
            <a:pPr marL="274638" lvl="1" indent="0">
              <a:buNone/>
            </a:pPr>
            <a:r>
              <a:rPr lang="en-US" sz="2600" dirty="0" smtClean="0"/>
              <a:t>24 </a:t>
            </a:r>
            <a:r>
              <a:rPr lang="en-US" sz="2600" dirty="0"/>
              <a:t>hours a day, 7 days a </a:t>
            </a:r>
            <a:r>
              <a:rPr lang="en-US" sz="2600" dirty="0" smtClean="0"/>
              <a:t>week service assistance</a:t>
            </a:r>
          </a:p>
          <a:p>
            <a:pPr marL="274638" lvl="1" indent="0">
              <a:buNone/>
            </a:pPr>
            <a:endParaRPr lang="en-US" dirty="0"/>
          </a:p>
          <a:p>
            <a:pPr marL="274638" lvl="1" indent="0">
              <a:buNone/>
            </a:pPr>
            <a:r>
              <a:rPr lang="en-US" sz="3200" u="sng" dirty="0"/>
              <a:t>Call</a:t>
            </a:r>
            <a:r>
              <a:rPr lang="en-US" sz="3200" dirty="0"/>
              <a:t>:  </a:t>
            </a:r>
            <a:r>
              <a:rPr lang="en-US" sz="3200" dirty="0" smtClean="0"/>
              <a:t>1-866-440-6556</a:t>
            </a:r>
          </a:p>
          <a:p>
            <a:pPr marL="274638" lvl="1" indent="0">
              <a:buNone/>
            </a:pPr>
            <a:endParaRPr lang="en-US" dirty="0" smtClean="0"/>
          </a:p>
          <a:p>
            <a:pPr marL="274638" lvl="1" indent="0">
              <a:buNone/>
            </a:pPr>
            <a:r>
              <a:rPr lang="en-US" sz="3000" u="sng" dirty="0" smtClean="0"/>
              <a:t>Visit</a:t>
            </a:r>
            <a:r>
              <a:rPr lang="en-US" sz="3000" dirty="0" smtClean="0"/>
              <a:t>:  </a:t>
            </a:r>
            <a:r>
              <a:rPr lang="en-US" sz="3000" b="1" spc="50" dirty="0" smtClean="0">
                <a:ln w="0"/>
                <a:solidFill>
                  <a:schemeClr val="bg2"/>
                </a:solidFill>
                <a:effectLst>
                  <a:innerShdw blurRad="63500" dist="50800" dir="13500000">
                    <a:srgbClr val="000000">
                      <a:alpha val="50000"/>
                    </a:srgbClr>
                  </a:innerShdw>
                </a:effectLst>
                <a:hlinkClick r:id="rId2"/>
              </a:rPr>
              <a:t>www.Humana.com/eap</a:t>
            </a:r>
            <a:endParaRPr lang="en-US" sz="3000" b="1" spc="50" dirty="0" smtClean="0">
              <a:ln w="0"/>
              <a:solidFill>
                <a:schemeClr val="bg2"/>
              </a:solidFill>
              <a:effectLst>
                <a:innerShdw blurRad="63500" dist="50800" dir="13500000">
                  <a:srgbClr val="000000">
                    <a:alpha val="50000"/>
                  </a:srgbClr>
                </a:innerShdw>
              </a:effectLst>
            </a:endParaRPr>
          </a:p>
          <a:p>
            <a:pPr marL="274638" lvl="1" indent="0">
              <a:buNone/>
            </a:pPr>
            <a:r>
              <a:rPr lang="en-US" sz="3000" dirty="0"/>
              <a:t> </a:t>
            </a:r>
            <a:r>
              <a:rPr lang="en-US" sz="3000" dirty="0" smtClean="0"/>
              <a:t>         1. Enter user name:  eap5</a:t>
            </a:r>
          </a:p>
          <a:p>
            <a:pPr marL="274638" lvl="1" indent="0">
              <a:buNone/>
            </a:pPr>
            <a:r>
              <a:rPr lang="en-US" sz="3000" dirty="0"/>
              <a:t> </a:t>
            </a:r>
            <a:r>
              <a:rPr lang="en-US" sz="3000" dirty="0" smtClean="0"/>
              <a:t>         2. Enter password:    eap5</a:t>
            </a:r>
          </a:p>
          <a:p>
            <a:pPr marL="731838" lvl="1" indent="-457200">
              <a:buAutoNum type="arabicPeriod"/>
            </a:pPr>
            <a:endParaRPr lang="en-US" dirty="0"/>
          </a:p>
          <a:p>
            <a:pPr marL="274638" lvl="1" indent="0">
              <a:buNone/>
            </a:pPr>
            <a:endParaRPr lang="en-US" dirty="0" smtClean="0"/>
          </a:p>
          <a:p>
            <a:pPr marL="731838" lvl="1" indent="-457200">
              <a:buAutoNum type="arabicPeriod"/>
            </a:pPr>
            <a:endParaRPr lang="en-US" dirty="0"/>
          </a:p>
          <a:p>
            <a:endParaRPr lang="en-US" dirty="0"/>
          </a:p>
        </p:txBody>
      </p:sp>
      <p:sp>
        <p:nvSpPr>
          <p:cNvPr id="4" name="Rectangle 3"/>
          <p:cNvSpPr/>
          <p:nvPr/>
        </p:nvSpPr>
        <p:spPr>
          <a:xfrm>
            <a:off x="7696200" y="562232"/>
            <a:ext cx="1447800" cy="1418968"/>
          </a:xfrm>
          <a:prstGeom prst="rect">
            <a:avLst/>
          </a:prstGeom>
          <a:solidFill>
            <a:srgbClr val="4F828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rgbClr val="6D98AB"/>
              </a:solidFill>
            </a:endParaRPr>
          </a:p>
        </p:txBody>
      </p:sp>
      <p:sp>
        <p:nvSpPr>
          <p:cNvPr id="6" name="Rectangle 5"/>
          <p:cNvSpPr/>
          <p:nvPr/>
        </p:nvSpPr>
        <p:spPr>
          <a:xfrm>
            <a:off x="7772400" y="886995"/>
            <a:ext cx="1371600" cy="769441"/>
          </a:xfrm>
          <a:prstGeom prst="rect">
            <a:avLst/>
          </a:prstGeom>
        </p:spPr>
        <p:txBody>
          <a:bodyPr wrap="square">
            <a:spAutoFit/>
          </a:bodyPr>
          <a:lstStyle/>
          <a:p>
            <a:r>
              <a:rPr lang="en-US" sz="4400" b="1" dirty="0">
                <a:latin typeface="Goudy Old Style" panose="02020502050305020303" pitchFamily="18" charset="0"/>
              </a:rPr>
              <a:t>EAP</a:t>
            </a:r>
            <a:endParaRPr lang="en-US" sz="4400" dirty="0"/>
          </a:p>
        </p:txBody>
      </p:sp>
    </p:spTree>
    <p:extLst>
      <p:ext uri="{BB962C8B-B14F-4D97-AF65-F5344CB8AC3E}">
        <p14:creationId xmlns:p14="http://schemas.microsoft.com/office/powerpoint/2010/main" val="9164636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Q4 and FY 2018 Revenues Inch Up for Humana | HealthLeaders Medi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05200" y="1730152"/>
            <a:ext cx="2851508" cy="1252686"/>
          </a:xfrm>
          <a:prstGeom prst="rect">
            <a:avLst/>
          </a:prstGeom>
          <a:noFill/>
          <a:extLst>
            <a:ext uri="{909E8E84-426E-40DD-AFC4-6F175D3DCCD1}">
              <a14:hiddenFill xmlns:a14="http://schemas.microsoft.com/office/drawing/2010/main">
                <a:solidFill>
                  <a:srgbClr val="FFFFFF"/>
                </a:solidFill>
              </a14:hiddenFill>
            </a:ext>
          </a:extLst>
        </p:spPr>
      </p:pic>
      <p:sp>
        <p:nvSpPr>
          <p:cNvPr id="277506" name="Rectangle 2"/>
          <p:cNvSpPr>
            <a:spLocks noGrp="1" noRot="1" noChangeArrowheads="1"/>
          </p:cNvSpPr>
          <p:nvPr>
            <p:ph type="title"/>
          </p:nvPr>
        </p:nvSpPr>
        <p:spPr/>
        <p:txBody>
          <a:bodyPr/>
          <a:lstStyle/>
          <a:p>
            <a:pPr eaLnBrk="1" hangingPunct="1">
              <a:defRPr/>
            </a:pPr>
            <a:r>
              <a:rPr lang="en-US" dirty="0" smtClean="0">
                <a:solidFill>
                  <a:srgbClr val="5EA720"/>
                </a:solidFill>
              </a:rPr>
              <a:t>Health Insurance</a:t>
            </a:r>
          </a:p>
        </p:txBody>
      </p:sp>
      <p:sp>
        <p:nvSpPr>
          <p:cNvPr id="277507" name="Rectangle 3"/>
          <p:cNvSpPr>
            <a:spLocks noGrp="1" noChangeArrowheads="1"/>
          </p:cNvSpPr>
          <p:nvPr>
            <p:ph idx="1"/>
          </p:nvPr>
        </p:nvSpPr>
        <p:spPr>
          <a:xfrm>
            <a:off x="578707" y="1371600"/>
            <a:ext cx="4755293" cy="3916363"/>
          </a:xfrm>
        </p:spPr>
        <p:txBody>
          <a:bodyPr/>
          <a:lstStyle/>
          <a:p>
            <a:pPr eaLnBrk="1" hangingPunct="1">
              <a:defRPr/>
            </a:pPr>
            <a:endParaRPr lang="en-US" dirty="0" smtClean="0"/>
          </a:p>
          <a:p>
            <a:pPr eaLnBrk="1" hangingPunct="1">
              <a:buNone/>
              <a:defRPr/>
            </a:pPr>
            <a:r>
              <a:rPr lang="en-US" sz="4800" b="1" dirty="0" smtClean="0"/>
              <a:t>Provider:</a:t>
            </a:r>
            <a:endParaRPr lang="en-US" sz="4800" b="1" dirty="0"/>
          </a:p>
          <a:p>
            <a:pPr eaLnBrk="1" hangingPunct="1">
              <a:buFont typeface="Wingdings" pitchFamily="2" charset="2"/>
              <a:buNone/>
              <a:defRPr/>
            </a:pPr>
            <a:endParaRPr lang="en-US" dirty="0" smtClean="0"/>
          </a:p>
          <a:p>
            <a:pPr eaLnBrk="1" hangingPunct="1">
              <a:buFont typeface="Wingdings" pitchFamily="2" charset="2"/>
              <a:buNone/>
              <a:defRPr/>
            </a:pPr>
            <a:r>
              <a:rPr lang="en-US" sz="2200" dirty="0" smtClean="0"/>
              <a:t>Website:  </a:t>
            </a:r>
            <a:r>
              <a:rPr lang="en-US" sz="2200" dirty="0" smtClean="0">
                <a:solidFill>
                  <a:schemeClr val="accent2">
                    <a:lumMod val="50000"/>
                  </a:schemeClr>
                </a:solidFill>
                <a:hlinkClick r:id="rId5"/>
              </a:rPr>
              <a:t>www.humana.com</a:t>
            </a:r>
            <a:endParaRPr lang="en-US" sz="2200" dirty="0" smtClean="0">
              <a:solidFill>
                <a:schemeClr val="accent2">
                  <a:lumMod val="50000"/>
                </a:schemeClr>
              </a:solidFill>
            </a:endParaRPr>
          </a:p>
          <a:p>
            <a:pPr eaLnBrk="1" hangingPunct="1">
              <a:buFont typeface="Wingdings" pitchFamily="2" charset="2"/>
              <a:buNone/>
              <a:defRPr/>
            </a:pPr>
            <a:r>
              <a:rPr lang="en-US" sz="2200" dirty="0" smtClean="0"/>
              <a:t>Phone:  1-866-427-7478</a:t>
            </a:r>
            <a:endParaRPr lang="en-US" sz="2200" b="1" dirty="0" smtClean="0"/>
          </a:p>
        </p:txBody>
      </p:sp>
      <p:pic>
        <p:nvPicPr>
          <p:cNvPr id="277508" name="j0073367.wav">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6">
            <a:extLst>
              <a:ext uri="{28A0092B-C50C-407E-A947-70E740481C1C}">
                <a14:useLocalDpi xmlns:a14="http://schemas.microsoft.com/office/drawing/2010/main" val="0"/>
              </a:ext>
            </a:extLst>
          </a:blip>
          <a:srcRect/>
          <a:stretch>
            <a:fillRect/>
          </a:stretch>
        </p:blipFill>
        <p:spPr bwMode="auto">
          <a:xfrm>
            <a:off x="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4807" fill="hold"/>
                                        <p:tgtEl>
                                          <p:spTgt spid="27750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77508"/>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rrowheads="1"/>
          </p:cNvSpPr>
          <p:nvPr>
            <p:ph type="title"/>
          </p:nvPr>
        </p:nvSpPr>
        <p:spPr>
          <a:xfrm>
            <a:off x="510286" y="609600"/>
            <a:ext cx="6347714" cy="1320800"/>
          </a:xfrm>
        </p:spPr>
        <p:txBody>
          <a:bodyPr/>
          <a:lstStyle/>
          <a:p>
            <a:pPr eaLnBrk="1" hangingPunct="1">
              <a:defRPr/>
            </a:pPr>
            <a:r>
              <a:rPr lang="en-US" dirty="0" smtClean="0">
                <a:solidFill>
                  <a:srgbClr val="729D51"/>
                </a:solidFill>
              </a:rPr>
              <a:t>TWO Coverage Options</a:t>
            </a:r>
          </a:p>
        </p:txBody>
      </p:sp>
      <p:sp>
        <p:nvSpPr>
          <p:cNvPr id="100355" name="Rectangle 3"/>
          <p:cNvSpPr>
            <a:spLocks noGrp="1" noChangeArrowheads="1"/>
          </p:cNvSpPr>
          <p:nvPr>
            <p:ph sz="half" idx="1"/>
          </p:nvPr>
        </p:nvSpPr>
        <p:spPr>
          <a:xfrm>
            <a:off x="534473" y="1417638"/>
            <a:ext cx="4038600" cy="4525963"/>
          </a:xfrm>
          <a:solidFill>
            <a:srgbClr val="729D51"/>
          </a:solidFill>
          <a:effectLst>
            <a:outerShdw blurRad="50800" dist="38100" dir="2700000" algn="tl" rotWithShape="0">
              <a:prstClr val="black">
                <a:alpha val="40000"/>
              </a:prstClr>
            </a:outerShdw>
          </a:effectLst>
        </p:spPr>
        <p:txBody>
          <a:bodyPr>
            <a:normAutofit/>
          </a:bodyPr>
          <a:lstStyle/>
          <a:p>
            <a:pPr eaLnBrk="1" hangingPunct="1">
              <a:buFont typeface="Wingdings" pitchFamily="2" charset="2"/>
              <a:buNone/>
              <a:defRPr/>
            </a:pPr>
            <a:r>
              <a:rPr lang="en-US" sz="2200" dirty="0" smtClean="0">
                <a:solidFill>
                  <a:schemeClr val="bg1"/>
                </a:solidFill>
              </a:rPr>
              <a:t>   </a:t>
            </a:r>
          </a:p>
          <a:p>
            <a:pPr eaLnBrk="1" hangingPunct="1">
              <a:buFont typeface="Wingdings" pitchFamily="2" charset="2"/>
              <a:buNone/>
              <a:defRPr/>
            </a:pPr>
            <a:endParaRPr lang="en-US" sz="1200" dirty="0" smtClean="0">
              <a:solidFill>
                <a:schemeClr val="bg1"/>
              </a:solidFill>
            </a:endParaRPr>
          </a:p>
          <a:p>
            <a:pPr algn="ctr" eaLnBrk="1" hangingPunct="1">
              <a:buFont typeface="Wingdings" pitchFamily="2" charset="2"/>
              <a:buNone/>
              <a:defRPr/>
            </a:pPr>
            <a:r>
              <a:rPr lang="en-US" sz="2200" b="1" dirty="0" smtClean="0">
                <a:solidFill>
                  <a:schemeClr val="bg1"/>
                </a:solidFill>
                <a:effectLst/>
                <a:latin typeface="Arial" panose="020B0604020202020204" pitchFamily="34" charset="0"/>
                <a:cs typeface="Arial" panose="020B0604020202020204" pitchFamily="34" charset="0"/>
              </a:rPr>
              <a:t>#1</a:t>
            </a:r>
          </a:p>
          <a:p>
            <a:pPr marL="0" indent="0" algn="ctr" eaLnBrk="1" hangingPunct="1">
              <a:buFont typeface="Wingdings" pitchFamily="2" charset="2"/>
              <a:buNone/>
              <a:defRPr/>
            </a:pPr>
            <a:r>
              <a:rPr lang="en-US" sz="2200" b="1" dirty="0" smtClean="0">
                <a:solidFill>
                  <a:schemeClr val="bg1"/>
                </a:solidFill>
                <a:effectLst/>
                <a:latin typeface="Arial" panose="020B0604020202020204" pitchFamily="34" charset="0"/>
                <a:cs typeface="Arial" panose="020B0604020202020204" pitchFamily="34" charset="0"/>
              </a:rPr>
              <a:t>PPO </a:t>
            </a:r>
          </a:p>
          <a:p>
            <a:pPr marL="0" indent="0" algn="ctr" eaLnBrk="1" hangingPunct="1">
              <a:buFont typeface="Wingdings" pitchFamily="2" charset="2"/>
              <a:buNone/>
              <a:defRPr/>
            </a:pPr>
            <a:r>
              <a:rPr lang="en-US" b="1" dirty="0" smtClean="0">
                <a:solidFill>
                  <a:schemeClr val="bg1"/>
                </a:solidFill>
                <a:effectLst/>
                <a:latin typeface="Arial" panose="020B0604020202020204" pitchFamily="34" charset="0"/>
                <a:cs typeface="Arial" panose="020B0604020202020204" pitchFamily="34" charset="0"/>
              </a:rPr>
              <a:t>(Preferred Provider Organization)</a:t>
            </a:r>
          </a:p>
          <a:p>
            <a:pPr marL="0" indent="0" algn="ctr" eaLnBrk="1" hangingPunct="1">
              <a:buFont typeface="Wingdings" pitchFamily="2" charset="2"/>
              <a:buNone/>
              <a:defRPr/>
            </a:pPr>
            <a:r>
              <a:rPr lang="en-US" sz="2200" b="1" dirty="0">
                <a:solidFill>
                  <a:schemeClr val="bg1"/>
                </a:solidFill>
                <a:effectLst/>
                <a:latin typeface="Arial" panose="020B0604020202020204" pitchFamily="34" charset="0"/>
                <a:cs typeface="Arial" panose="020B0604020202020204" pitchFamily="34" charset="0"/>
              </a:rPr>
              <a:t>w</a:t>
            </a:r>
            <a:r>
              <a:rPr lang="en-US" sz="2200" b="1" dirty="0" smtClean="0">
                <a:solidFill>
                  <a:schemeClr val="bg1"/>
                </a:solidFill>
                <a:effectLst/>
                <a:latin typeface="Arial" panose="020B0604020202020204" pitchFamily="34" charset="0"/>
                <a:cs typeface="Arial" panose="020B0604020202020204" pitchFamily="34" charset="0"/>
              </a:rPr>
              <a:t>ith an </a:t>
            </a:r>
            <a:r>
              <a:rPr lang="en-US" sz="2200" b="1" u="sng" dirty="0" smtClean="0">
                <a:solidFill>
                  <a:schemeClr val="bg1"/>
                </a:solidFill>
                <a:effectLst/>
                <a:latin typeface="Arial" panose="020B0604020202020204" pitchFamily="34" charset="0"/>
                <a:cs typeface="Arial" panose="020B0604020202020204" pitchFamily="34" charset="0"/>
              </a:rPr>
              <a:t>FSA</a:t>
            </a:r>
            <a:r>
              <a:rPr lang="en-US" sz="2200" b="1" dirty="0" smtClean="0">
                <a:solidFill>
                  <a:schemeClr val="bg1"/>
                </a:solidFill>
                <a:effectLst/>
                <a:latin typeface="Arial" panose="020B0604020202020204" pitchFamily="34" charset="0"/>
                <a:cs typeface="Arial" panose="020B0604020202020204" pitchFamily="34" charset="0"/>
              </a:rPr>
              <a:t> Option</a:t>
            </a:r>
          </a:p>
          <a:p>
            <a:pPr marL="0" indent="0" algn="ctr" eaLnBrk="1" hangingPunct="1">
              <a:buFont typeface="Wingdings" pitchFamily="2" charset="2"/>
              <a:buNone/>
              <a:defRPr/>
            </a:pPr>
            <a:endParaRPr lang="en-US" sz="2200" b="1" dirty="0" smtClean="0">
              <a:solidFill>
                <a:schemeClr val="bg1"/>
              </a:solidFill>
              <a:effectLst/>
              <a:latin typeface="Arial" panose="020B0604020202020204" pitchFamily="34" charset="0"/>
              <a:cs typeface="Arial" panose="020B0604020202020204" pitchFamily="34" charset="0"/>
            </a:endParaRPr>
          </a:p>
          <a:p>
            <a:pPr marL="0" indent="0" algn="ctr" eaLnBrk="1" hangingPunct="1">
              <a:buFont typeface="Wingdings" pitchFamily="2" charset="2"/>
              <a:buNone/>
              <a:defRPr/>
            </a:pPr>
            <a:r>
              <a:rPr lang="en-US" sz="2200" b="1" dirty="0" smtClean="0">
                <a:solidFill>
                  <a:schemeClr val="bg1"/>
                </a:solidFill>
                <a:effectLst/>
                <a:latin typeface="Arial" panose="020B0604020202020204" pitchFamily="34" charset="0"/>
                <a:cs typeface="Arial" panose="020B0604020202020204" pitchFamily="34" charset="0"/>
              </a:rPr>
              <a:t>PLAN DESIGN</a:t>
            </a:r>
          </a:p>
          <a:p>
            <a:pPr eaLnBrk="1" hangingPunct="1">
              <a:defRPr/>
            </a:pPr>
            <a:endParaRPr lang="en-US" sz="2200" dirty="0" smtClean="0">
              <a:solidFill>
                <a:schemeClr val="bg1"/>
              </a:solidFill>
            </a:endParaRPr>
          </a:p>
          <a:p>
            <a:pPr eaLnBrk="1" hangingPunct="1">
              <a:buFont typeface="Wingdings" pitchFamily="2" charset="2"/>
              <a:buNone/>
              <a:defRPr/>
            </a:pPr>
            <a:endParaRPr lang="en-US" sz="2200" dirty="0" smtClean="0">
              <a:solidFill>
                <a:schemeClr val="bg1"/>
              </a:solidFill>
            </a:endParaRPr>
          </a:p>
        </p:txBody>
      </p:sp>
      <p:sp>
        <p:nvSpPr>
          <p:cNvPr id="100356" name="Rectangle 4"/>
          <p:cNvSpPr>
            <a:spLocks noGrp="1" noChangeArrowheads="1"/>
          </p:cNvSpPr>
          <p:nvPr>
            <p:ph sz="half" idx="2"/>
          </p:nvPr>
        </p:nvSpPr>
        <p:spPr>
          <a:xfrm>
            <a:off x="4724400" y="1417638"/>
            <a:ext cx="3886200" cy="4525963"/>
          </a:xfrm>
          <a:solidFill>
            <a:schemeClr val="accent1">
              <a:lumMod val="40000"/>
              <a:lumOff val="60000"/>
            </a:schemeClr>
          </a:solidFill>
          <a:effectLst>
            <a:outerShdw blurRad="50800" dist="38100" dir="2700000" algn="tl" rotWithShape="0">
              <a:prstClr val="black">
                <a:alpha val="40000"/>
              </a:prstClr>
            </a:outerShdw>
          </a:effectLst>
        </p:spPr>
        <p:txBody>
          <a:bodyPr/>
          <a:lstStyle/>
          <a:p>
            <a:pPr algn="ctr" eaLnBrk="1" hangingPunct="1">
              <a:buFont typeface="Wingdings" pitchFamily="2" charset="2"/>
              <a:buNone/>
              <a:defRPr/>
            </a:pPr>
            <a:endParaRPr lang="en-US" dirty="0">
              <a:solidFill>
                <a:schemeClr val="bg1"/>
              </a:solidFill>
            </a:endParaRPr>
          </a:p>
          <a:p>
            <a:pPr algn="ctr" eaLnBrk="1" hangingPunct="1">
              <a:buFont typeface="Wingdings" pitchFamily="2" charset="2"/>
              <a:buNone/>
              <a:defRPr/>
            </a:pPr>
            <a:endParaRPr lang="en-US" dirty="0" smtClean="0">
              <a:solidFill>
                <a:schemeClr val="bg1"/>
              </a:solidFill>
            </a:endParaRPr>
          </a:p>
          <a:p>
            <a:pPr algn="ctr" eaLnBrk="1" hangingPunct="1">
              <a:buFont typeface="Wingdings" pitchFamily="2" charset="2"/>
              <a:buNone/>
              <a:defRPr/>
            </a:pPr>
            <a:r>
              <a:rPr lang="en-US" sz="2200" b="1" dirty="0" smtClean="0">
                <a:solidFill>
                  <a:schemeClr val="tx1"/>
                </a:solidFill>
                <a:effectLst/>
                <a:latin typeface="Arial" panose="020B0604020202020204" pitchFamily="34" charset="0"/>
                <a:cs typeface="Arial" panose="020B0604020202020204" pitchFamily="34" charset="0"/>
              </a:rPr>
              <a:t>#2</a:t>
            </a:r>
          </a:p>
          <a:p>
            <a:pPr marL="0" indent="0" algn="ctr" eaLnBrk="1" hangingPunct="1">
              <a:buFont typeface="Wingdings" pitchFamily="2" charset="2"/>
              <a:buNone/>
              <a:defRPr/>
            </a:pPr>
            <a:r>
              <a:rPr lang="en-US" sz="2200" b="1" dirty="0" smtClean="0">
                <a:solidFill>
                  <a:schemeClr val="tx1"/>
                </a:solidFill>
                <a:effectLst/>
                <a:latin typeface="Arial" panose="020B0604020202020204" pitchFamily="34" charset="0"/>
                <a:cs typeface="Arial" panose="020B0604020202020204" pitchFamily="34" charset="0"/>
              </a:rPr>
              <a:t>High Deductible Plan </a:t>
            </a:r>
          </a:p>
          <a:p>
            <a:pPr marL="0" indent="0" algn="ctr" eaLnBrk="1" hangingPunct="1">
              <a:buFont typeface="Wingdings" pitchFamily="2" charset="2"/>
              <a:buNone/>
              <a:defRPr/>
            </a:pPr>
            <a:endParaRPr lang="en-US" sz="2200" b="1" dirty="0" smtClean="0">
              <a:solidFill>
                <a:schemeClr val="tx1"/>
              </a:solidFill>
              <a:effectLst/>
              <a:latin typeface="Arial" panose="020B0604020202020204" pitchFamily="34" charset="0"/>
              <a:cs typeface="Arial" panose="020B0604020202020204" pitchFamily="34" charset="0"/>
            </a:endParaRPr>
          </a:p>
          <a:p>
            <a:pPr marL="0" indent="0" algn="ctr" eaLnBrk="1" hangingPunct="1">
              <a:buFont typeface="Wingdings" pitchFamily="2" charset="2"/>
              <a:buNone/>
              <a:defRPr/>
            </a:pPr>
            <a:r>
              <a:rPr lang="en-US" sz="2200" b="1" dirty="0" smtClean="0">
                <a:solidFill>
                  <a:schemeClr val="tx1"/>
                </a:solidFill>
                <a:effectLst/>
                <a:latin typeface="Arial" panose="020B0604020202020204" pitchFamily="34" charset="0"/>
                <a:cs typeface="Arial" panose="020B0604020202020204" pitchFamily="34" charset="0"/>
              </a:rPr>
              <a:t>with an </a:t>
            </a:r>
            <a:r>
              <a:rPr lang="en-US" sz="2200" b="1" u="sng" dirty="0" smtClean="0">
                <a:solidFill>
                  <a:schemeClr val="tx1"/>
                </a:solidFill>
                <a:effectLst/>
                <a:latin typeface="Arial" panose="020B0604020202020204" pitchFamily="34" charset="0"/>
                <a:cs typeface="Arial" panose="020B0604020202020204" pitchFamily="34" charset="0"/>
              </a:rPr>
              <a:t>HSA</a:t>
            </a:r>
            <a:r>
              <a:rPr lang="en-US" sz="2200" b="1" dirty="0" smtClean="0">
                <a:solidFill>
                  <a:schemeClr val="tx1"/>
                </a:solidFill>
                <a:effectLst/>
                <a:latin typeface="Arial" panose="020B0604020202020204" pitchFamily="34" charset="0"/>
                <a:cs typeface="Arial" panose="020B0604020202020204" pitchFamily="34" charset="0"/>
              </a:rPr>
              <a:t> Option</a:t>
            </a:r>
          </a:p>
          <a:p>
            <a:pPr marL="0" indent="0" algn="ctr" eaLnBrk="1" hangingPunct="1">
              <a:buFont typeface="Wingdings" pitchFamily="2" charset="2"/>
              <a:buNone/>
              <a:defRPr/>
            </a:pPr>
            <a:endParaRPr lang="en-US" sz="2200" b="1" dirty="0" smtClean="0">
              <a:solidFill>
                <a:schemeClr val="tx1"/>
              </a:solidFill>
              <a:effectLst/>
              <a:latin typeface="Arial" panose="020B0604020202020204" pitchFamily="34" charset="0"/>
              <a:cs typeface="Arial" panose="020B0604020202020204" pitchFamily="34" charset="0"/>
            </a:endParaRPr>
          </a:p>
          <a:p>
            <a:pPr marL="0" indent="0" algn="ctr" eaLnBrk="1" hangingPunct="1">
              <a:buFont typeface="Wingdings" pitchFamily="2" charset="2"/>
              <a:buNone/>
              <a:defRPr/>
            </a:pPr>
            <a:r>
              <a:rPr lang="en-US" sz="2200" b="1" dirty="0" smtClean="0">
                <a:solidFill>
                  <a:schemeClr val="tx1"/>
                </a:solidFill>
                <a:effectLst/>
                <a:latin typeface="Arial" panose="020B0604020202020204" pitchFamily="34" charset="0"/>
                <a:cs typeface="Arial" panose="020B0604020202020204" pitchFamily="34" charset="0"/>
              </a:rPr>
              <a:t>PLAN DESIGN</a:t>
            </a:r>
          </a:p>
          <a:p>
            <a:pPr eaLnBrk="1" hangingPunct="1">
              <a:buFont typeface="Wingdings" pitchFamily="2" charset="2"/>
              <a:buNone/>
              <a:defRPr/>
            </a:pPr>
            <a:endParaRPr lang="en-US" dirty="0" smtClean="0">
              <a:solidFill>
                <a:schemeClr val="bg1"/>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solidFill>
                  <a:srgbClr val="5EA720"/>
                </a:solidFill>
              </a:rPr>
              <a:t>Network</a:t>
            </a:r>
            <a:endParaRPr lang="en-US" dirty="0">
              <a:solidFill>
                <a:srgbClr val="5EA720"/>
              </a:solidFill>
            </a:endParaRPr>
          </a:p>
        </p:txBody>
      </p:sp>
      <p:sp>
        <p:nvSpPr>
          <p:cNvPr id="4" name="Rectangle 3"/>
          <p:cNvSpPr/>
          <p:nvPr/>
        </p:nvSpPr>
        <p:spPr>
          <a:xfrm>
            <a:off x="609600" y="1371600"/>
            <a:ext cx="6781800" cy="3730252"/>
          </a:xfrm>
          <a:prstGeom prst="rect">
            <a:avLst/>
          </a:prstGeom>
        </p:spPr>
        <p:txBody>
          <a:bodyPr wrap="square">
            <a:spAutoFit/>
          </a:bodyPr>
          <a:lstStyle/>
          <a:p>
            <a:pPr marL="342900" lvl="0" indent="-342900">
              <a:spcBef>
                <a:spcPct val="20000"/>
              </a:spcBef>
              <a:buClr>
                <a:srgbClr val="A3C145"/>
              </a:buClr>
              <a:buSzPct val="80000"/>
              <a:buFont typeface="Arial" charset="0"/>
              <a:buChar char="►"/>
              <a:defRPr/>
            </a:pPr>
            <a:r>
              <a:rPr lang="en-US" sz="2400" kern="0" dirty="0" smtClean="0">
                <a:latin typeface="Arial" panose="020B0604020202020204" pitchFamily="34" charset="0"/>
                <a:cs typeface="Arial" panose="020B0604020202020204" pitchFamily="34" charset="0"/>
              </a:rPr>
              <a:t>Plan Reimbursement is based on contracted benefit status.  Be sure to verify whether a provider, facility, and/or service is considered in or out of the Humana network</a:t>
            </a:r>
          </a:p>
          <a:p>
            <a:pPr marL="342900" lvl="0" indent="-342900">
              <a:spcBef>
                <a:spcPct val="20000"/>
              </a:spcBef>
              <a:buClr>
                <a:srgbClr val="A3C145"/>
              </a:buClr>
              <a:buSzPct val="80000"/>
              <a:buFont typeface="Arial" charset="0"/>
              <a:buChar char="►"/>
              <a:defRPr/>
            </a:pPr>
            <a:endParaRPr lang="en-US" kern="0" dirty="0">
              <a:latin typeface="Arial" panose="020B0604020202020204" pitchFamily="34" charset="0"/>
              <a:cs typeface="Arial" panose="020B0604020202020204" pitchFamily="34" charset="0"/>
            </a:endParaRPr>
          </a:p>
          <a:p>
            <a:pPr marL="742950" lvl="1" indent="-285750">
              <a:spcBef>
                <a:spcPct val="20000"/>
              </a:spcBef>
              <a:buClr>
                <a:srgbClr val="729D51"/>
              </a:buClr>
              <a:buFont typeface="Wingdings" pitchFamily="2" charset="2"/>
              <a:buChar char="§"/>
              <a:defRPr/>
            </a:pPr>
            <a:r>
              <a:rPr lang="en-US" u="sng" kern="0" dirty="0">
                <a:latin typeface="Arial" panose="020B0604020202020204" pitchFamily="34" charset="0"/>
                <a:cs typeface="Arial" panose="020B0604020202020204" pitchFamily="34" charset="0"/>
              </a:rPr>
              <a:t>In Network </a:t>
            </a:r>
            <a:r>
              <a:rPr lang="en-US" kern="0" dirty="0">
                <a:latin typeface="Arial" panose="020B0604020202020204" pitchFamily="34" charset="0"/>
                <a:cs typeface="Arial" panose="020B0604020202020204" pitchFamily="34" charset="0"/>
              </a:rPr>
              <a:t>= Provider and/or Facility contracted with </a:t>
            </a:r>
            <a:r>
              <a:rPr lang="en-US" kern="0" dirty="0" smtClean="0">
                <a:latin typeface="Arial" panose="020B0604020202020204" pitchFamily="34" charset="0"/>
                <a:cs typeface="Arial" panose="020B0604020202020204" pitchFamily="34" charset="0"/>
              </a:rPr>
              <a:t>Humana and/or benefit covered by plan</a:t>
            </a:r>
            <a:endParaRPr lang="en-US" kern="0" dirty="0">
              <a:latin typeface="Arial" panose="020B0604020202020204" pitchFamily="34" charset="0"/>
              <a:cs typeface="Arial" panose="020B0604020202020204" pitchFamily="34" charset="0"/>
            </a:endParaRPr>
          </a:p>
          <a:p>
            <a:pPr marL="742950" lvl="1" indent="-285750">
              <a:spcBef>
                <a:spcPct val="20000"/>
              </a:spcBef>
              <a:buClr>
                <a:srgbClr val="729D51"/>
              </a:buClr>
              <a:buFont typeface="Wingdings" pitchFamily="2" charset="2"/>
              <a:buChar char="§"/>
              <a:defRPr/>
            </a:pPr>
            <a:endParaRPr lang="en-US" kern="0" dirty="0">
              <a:latin typeface="Arial" panose="020B0604020202020204" pitchFamily="34" charset="0"/>
              <a:cs typeface="Arial" panose="020B0604020202020204" pitchFamily="34" charset="0"/>
            </a:endParaRPr>
          </a:p>
          <a:p>
            <a:pPr marL="742950" lvl="1" indent="-285750">
              <a:spcBef>
                <a:spcPct val="20000"/>
              </a:spcBef>
              <a:buClr>
                <a:srgbClr val="729D51"/>
              </a:buClr>
              <a:buFont typeface="Wingdings" pitchFamily="2" charset="2"/>
              <a:buChar char="§"/>
              <a:defRPr/>
            </a:pPr>
            <a:r>
              <a:rPr lang="en-US" u="sng" kern="0" dirty="0">
                <a:latin typeface="Arial" panose="020B0604020202020204" pitchFamily="34" charset="0"/>
                <a:cs typeface="Arial" panose="020B0604020202020204" pitchFamily="34" charset="0"/>
              </a:rPr>
              <a:t>Out-of-Networ</a:t>
            </a:r>
            <a:r>
              <a:rPr lang="en-US" kern="0" dirty="0">
                <a:latin typeface="Arial" panose="020B0604020202020204" pitchFamily="34" charset="0"/>
                <a:cs typeface="Arial" panose="020B0604020202020204" pitchFamily="34" charset="0"/>
              </a:rPr>
              <a:t>k = Provider and/or Facility NOT contracted with Humana </a:t>
            </a:r>
            <a:r>
              <a:rPr lang="en-US" kern="0" dirty="0" smtClean="0">
                <a:latin typeface="Arial" panose="020B0604020202020204" pitchFamily="34" charset="0"/>
                <a:cs typeface="Arial" panose="020B0604020202020204" pitchFamily="34" charset="0"/>
              </a:rPr>
              <a:t>and/or benefit not covered or covered at a reduced or lesser reimbursement by plan</a:t>
            </a:r>
            <a:endParaRPr lang="en-US"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28949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descr="tri1"/>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205950" y="1676400"/>
            <a:ext cx="4153970" cy="352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5346" name="Rectangle 2"/>
          <p:cNvSpPr>
            <a:spLocks noGrp="1" noChangeArrowheads="1"/>
          </p:cNvSpPr>
          <p:nvPr>
            <p:ph type="title"/>
          </p:nvPr>
        </p:nvSpPr>
        <p:spPr>
          <a:xfrm>
            <a:off x="408781" y="-123741"/>
            <a:ext cx="7675562" cy="1176338"/>
          </a:xfrm>
        </p:spPr>
        <p:txBody>
          <a:bodyPr>
            <a:normAutofit fontScale="90000"/>
          </a:bodyPr>
          <a:lstStyle/>
          <a:p>
            <a:pPr eaLnBrk="1" hangingPunct="1">
              <a:defRPr/>
            </a:pPr>
            <a:r>
              <a:rPr lang="en-US" dirty="0" smtClean="0">
                <a:solidFill>
                  <a:srgbClr val="729D51"/>
                </a:solidFill>
              </a:rPr>
              <a:t/>
            </a:r>
            <a:br>
              <a:rPr lang="en-US" dirty="0" smtClean="0">
                <a:solidFill>
                  <a:srgbClr val="729D51"/>
                </a:solidFill>
              </a:rPr>
            </a:br>
            <a:r>
              <a:rPr lang="en-US" sz="3800" dirty="0" smtClean="0">
                <a:solidFill>
                  <a:srgbClr val="5EA720"/>
                </a:solidFill>
              </a:rPr>
              <a:t>#1 Preferred Provider Plan Design</a:t>
            </a:r>
            <a:r>
              <a:rPr lang="en-US" dirty="0" smtClean="0">
                <a:solidFill>
                  <a:srgbClr val="5EA720"/>
                </a:solidFill>
              </a:rPr>
              <a:t/>
            </a:r>
            <a:br>
              <a:rPr lang="en-US" dirty="0" smtClean="0">
                <a:solidFill>
                  <a:srgbClr val="5EA720"/>
                </a:solidFill>
              </a:rPr>
            </a:br>
            <a:r>
              <a:rPr lang="en-US" dirty="0" smtClean="0">
                <a:solidFill>
                  <a:srgbClr val="5EA720"/>
                </a:solidFill>
              </a:rPr>
              <a:t>     </a:t>
            </a:r>
            <a:r>
              <a:rPr lang="en-US" sz="2400" dirty="0" smtClean="0">
                <a:solidFill>
                  <a:srgbClr val="5EA720"/>
                </a:solidFill>
              </a:rPr>
              <a:t>(PPO)</a:t>
            </a:r>
            <a:r>
              <a:rPr lang="en-US" dirty="0" smtClean="0">
                <a:solidFill>
                  <a:srgbClr val="729D51"/>
                </a:solidFill>
              </a:rPr>
              <a:t/>
            </a:r>
            <a:br>
              <a:rPr lang="en-US" dirty="0" smtClean="0">
                <a:solidFill>
                  <a:srgbClr val="729D51"/>
                </a:solidFill>
              </a:rPr>
            </a:br>
            <a:endParaRPr lang="en-US" dirty="0" smtClean="0">
              <a:solidFill>
                <a:srgbClr val="729D51"/>
              </a:solidFill>
            </a:endParaRPr>
          </a:p>
        </p:txBody>
      </p:sp>
      <p:sp>
        <p:nvSpPr>
          <p:cNvPr id="128004" name="Text Box 4"/>
          <p:cNvSpPr txBox="1">
            <a:spLocks noChangeArrowheads="1"/>
          </p:cNvSpPr>
          <p:nvPr/>
        </p:nvSpPr>
        <p:spPr bwMode="auto">
          <a:xfrm>
            <a:off x="2515790" y="3662793"/>
            <a:ext cx="3657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400" b="1" dirty="0">
                <a:solidFill>
                  <a:schemeClr val="accent2">
                    <a:lumMod val="75000"/>
                  </a:schemeClr>
                </a:solidFill>
              </a:rPr>
              <a:t>Deductible </a:t>
            </a:r>
            <a:endParaRPr lang="en-US" sz="1400" b="1" dirty="0" smtClean="0">
              <a:solidFill>
                <a:schemeClr val="accent2">
                  <a:lumMod val="75000"/>
                </a:schemeClr>
              </a:solidFill>
            </a:endParaRPr>
          </a:p>
          <a:p>
            <a:pPr algn="ctr"/>
            <a:r>
              <a:rPr lang="en-US" sz="1400" b="1" dirty="0" smtClean="0">
                <a:solidFill>
                  <a:schemeClr val="accent2">
                    <a:lumMod val="75000"/>
                  </a:schemeClr>
                </a:solidFill>
              </a:rPr>
              <a:t>$</a:t>
            </a:r>
            <a:r>
              <a:rPr lang="en-US" sz="1400" b="1" dirty="0">
                <a:solidFill>
                  <a:schemeClr val="accent2">
                    <a:lumMod val="75000"/>
                  </a:schemeClr>
                </a:solidFill>
              </a:rPr>
              <a:t>250/$</a:t>
            </a:r>
            <a:r>
              <a:rPr lang="en-US" sz="1400" b="1" dirty="0" smtClean="0">
                <a:solidFill>
                  <a:schemeClr val="accent2">
                    <a:lumMod val="75000"/>
                  </a:schemeClr>
                </a:solidFill>
              </a:rPr>
              <a:t>500</a:t>
            </a:r>
            <a:endParaRPr lang="en-US" sz="1400" b="1" dirty="0">
              <a:solidFill>
                <a:schemeClr val="accent2">
                  <a:lumMod val="75000"/>
                </a:schemeClr>
              </a:solidFill>
            </a:endParaRPr>
          </a:p>
        </p:txBody>
      </p:sp>
      <p:sp>
        <p:nvSpPr>
          <p:cNvPr id="128005" name="Rectangle 5"/>
          <p:cNvSpPr>
            <a:spLocks noChangeArrowheads="1"/>
          </p:cNvSpPr>
          <p:nvPr/>
        </p:nvSpPr>
        <p:spPr bwMode="auto">
          <a:xfrm>
            <a:off x="1084601" y="2696758"/>
            <a:ext cx="25146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sz="2400" b="1" dirty="0" smtClean="0"/>
              <a:t>100%</a:t>
            </a:r>
            <a:endParaRPr lang="en-US" sz="2400" b="1" dirty="0"/>
          </a:p>
          <a:p>
            <a:pPr algn="ctr" eaLnBrk="0" hangingPunct="0"/>
            <a:endParaRPr lang="en-US" sz="800" b="1" dirty="0"/>
          </a:p>
          <a:p>
            <a:pPr algn="ctr" eaLnBrk="0" hangingPunct="0"/>
            <a:r>
              <a:rPr lang="en-US" sz="1600" b="1" dirty="0"/>
              <a:t>Office Co-Pay </a:t>
            </a:r>
          </a:p>
          <a:p>
            <a:pPr algn="ctr" eaLnBrk="0" hangingPunct="0"/>
            <a:r>
              <a:rPr lang="en-US" sz="1600" b="1" dirty="0"/>
              <a:t>$</a:t>
            </a:r>
            <a:r>
              <a:rPr lang="en-US" sz="1600" b="1" dirty="0" smtClean="0"/>
              <a:t>20.00</a:t>
            </a:r>
            <a:endParaRPr lang="en-US" sz="1600" b="1" dirty="0"/>
          </a:p>
        </p:txBody>
      </p:sp>
      <p:sp>
        <p:nvSpPr>
          <p:cNvPr id="128006" name="Text Box 6"/>
          <p:cNvSpPr txBox="1">
            <a:spLocks noChangeArrowheads="1"/>
          </p:cNvSpPr>
          <p:nvPr/>
        </p:nvSpPr>
        <p:spPr bwMode="auto">
          <a:xfrm>
            <a:off x="1712705" y="4025321"/>
            <a:ext cx="2028582"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a:solidFill>
                  <a:srgbClr val="FFFFFF"/>
                </a:solidFill>
              </a:rPr>
              <a:t>Out of Pocket  </a:t>
            </a:r>
            <a:endParaRPr lang="en-US" sz="1400" dirty="0" smtClean="0">
              <a:solidFill>
                <a:srgbClr val="FFFFFF"/>
              </a:solidFill>
            </a:endParaRPr>
          </a:p>
          <a:p>
            <a:pPr eaLnBrk="1" hangingPunct="1"/>
            <a:r>
              <a:rPr lang="en-US" sz="1400" dirty="0" smtClean="0">
                <a:solidFill>
                  <a:srgbClr val="FFFFFF"/>
                </a:solidFill>
              </a:rPr>
              <a:t>$500 (single)</a:t>
            </a:r>
          </a:p>
          <a:p>
            <a:pPr eaLnBrk="1" hangingPunct="1"/>
            <a:r>
              <a:rPr lang="en-US" sz="1400" dirty="0" smtClean="0">
                <a:solidFill>
                  <a:srgbClr val="FFFFFF"/>
                </a:solidFill>
              </a:rPr>
              <a:t>$1,000 (family)           </a:t>
            </a:r>
            <a:endParaRPr lang="en-US" sz="1400" dirty="0">
              <a:solidFill>
                <a:srgbClr val="FFFFFF"/>
              </a:solidFill>
            </a:endParaRPr>
          </a:p>
        </p:txBody>
      </p:sp>
      <p:pic>
        <p:nvPicPr>
          <p:cNvPr id="128007" name="Picture 3" descr="tri1"/>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4321329" y="1676400"/>
            <a:ext cx="4153970" cy="352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08" name="TextBox 1"/>
          <p:cNvSpPr txBox="1">
            <a:spLocks noChangeArrowheads="1"/>
          </p:cNvSpPr>
          <p:nvPr/>
        </p:nvSpPr>
        <p:spPr bwMode="auto">
          <a:xfrm>
            <a:off x="5404649" y="2454355"/>
            <a:ext cx="2209800" cy="19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b="1" dirty="0" smtClean="0">
              <a:solidFill>
                <a:schemeClr val="bg2"/>
              </a:solidFill>
            </a:endParaRPr>
          </a:p>
          <a:p>
            <a:pPr algn="ctr" eaLnBrk="1" hangingPunct="1"/>
            <a:endParaRPr lang="en-US" b="1" dirty="0" smtClean="0">
              <a:solidFill>
                <a:schemeClr val="bg2"/>
              </a:solidFill>
            </a:endParaRPr>
          </a:p>
          <a:p>
            <a:pPr algn="ctr" eaLnBrk="1" hangingPunct="1"/>
            <a:r>
              <a:rPr lang="en-US" sz="2800" b="1" dirty="0" smtClean="0">
                <a:solidFill>
                  <a:srgbClr val="C00000"/>
                </a:solidFill>
              </a:rPr>
              <a:t>80%</a:t>
            </a:r>
          </a:p>
          <a:p>
            <a:pPr algn="ctr" eaLnBrk="1" hangingPunct="1"/>
            <a:endParaRPr lang="en-US" b="1" dirty="0">
              <a:solidFill>
                <a:schemeClr val="bg2"/>
              </a:solidFill>
            </a:endParaRPr>
          </a:p>
          <a:p>
            <a:pPr algn="ctr" eaLnBrk="1" hangingPunct="1"/>
            <a:r>
              <a:rPr lang="en-US" b="1" dirty="0" smtClean="0">
                <a:solidFill>
                  <a:schemeClr val="bg2"/>
                </a:solidFill>
              </a:rPr>
              <a:t> </a:t>
            </a:r>
            <a:endParaRPr lang="en-US" b="1" dirty="0">
              <a:solidFill>
                <a:schemeClr val="bg2"/>
              </a:solidFill>
            </a:endParaRPr>
          </a:p>
          <a:p>
            <a:pPr algn="ctr" eaLnBrk="1" hangingPunct="1"/>
            <a:endParaRPr lang="en-US" dirty="0" smtClean="0"/>
          </a:p>
        </p:txBody>
      </p:sp>
      <p:sp>
        <p:nvSpPr>
          <p:cNvPr id="128010" name="TextBox 3"/>
          <p:cNvSpPr txBox="1">
            <a:spLocks noChangeArrowheads="1"/>
          </p:cNvSpPr>
          <p:nvPr/>
        </p:nvSpPr>
        <p:spPr bwMode="auto">
          <a:xfrm>
            <a:off x="5851378" y="3997436"/>
            <a:ext cx="1524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smtClean="0">
                <a:solidFill>
                  <a:schemeClr val="bg1"/>
                </a:solidFill>
              </a:rPr>
              <a:t>Out of Pocket</a:t>
            </a:r>
          </a:p>
          <a:p>
            <a:pPr eaLnBrk="1" hangingPunct="1"/>
            <a:r>
              <a:rPr lang="en-US" sz="1400" dirty="0" smtClean="0">
                <a:solidFill>
                  <a:schemeClr val="bg1"/>
                </a:solidFill>
              </a:rPr>
              <a:t>$500 (single)</a:t>
            </a:r>
          </a:p>
          <a:p>
            <a:pPr eaLnBrk="1" hangingPunct="1"/>
            <a:r>
              <a:rPr lang="en-US" sz="1400" dirty="0" smtClean="0">
                <a:solidFill>
                  <a:schemeClr val="bg1"/>
                </a:solidFill>
              </a:rPr>
              <a:t>$1,000 (family)</a:t>
            </a:r>
            <a:endParaRPr lang="en-US" sz="1400" dirty="0">
              <a:solidFill>
                <a:schemeClr val="bg1"/>
              </a:solidFill>
            </a:endParaRPr>
          </a:p>
        </p:txBody>
      </p:sp>
      <p:sp>
        <p:nvSpPr>
          <p:cNvPr id="2" name="TextBox 1"/>
          <p:cNvSpPr txBox="1"/>
          <p:nvPr/>
        </p:nvSpPr>
        <p:spPr>
          <a:xfrm>
            <a:off x="1192934" y="3799207"/>
            <a:ext cx="2514599" cy="230832"/>
          </a:xfrm>
          <a:prstGeom prst="rect">
            <a:avLst/>
          </a:prstGeom>
          <a:noFill/>
        </p:spPr>
        <p:txBody>
          <a:bodyPr wrap="square" rtlCol="0">
            <a:spAutoFit/>
          </a:bodyPr>
          <a:lstStyle/>
          <a:p>
            <a:r>
              <a:rPr lang="en-US" sz="900" b="1" dirty="0" smtClean="0">
                <a:solidFill>
                  <a:schemeClr val="accent6">
                    <a:lumMod val="50000"/>
                  </a:schemeClr>
                </a:solidFill>
              </a:rPr>
              <a:t>Deductible $100 (single)/$200 (family)</a:t>
            </a:r>
            <a:endParaRPr lang="en-US" sz="900" b="1" dirty="0">
              <a:solidFill>
                <a:schemeClr val="accent6">
                  <a:lumMod val="50000"/>
                </a:schemeClr>
              </a:solidFill>
            </a:endParaRPr>
          </a:p>
        </p:txBody>
      </p:sp>
      <p:sp>
        <p:nvSpPr>
          <p:cNvPr id="12" name="TextBox 11"/>
          <p:cNvSpPr txBox="1"/>
          <p:nvPr/>
        </p:nvSpPr>
        <p:spPr>
          <a:xfrm>
            <a:off x="5353082" y="3808987"/>
            <a:ext cx="2514599" cy="230832"/>
          </a:xfrm>
          <a:prstGeom prst="rect">
            <a:avLst/>
          </a:prstGeom>
          <a:noFill/>
        </p:spPr>
        <p:txBody>
          <a:bodyPr wrap="square" rtlCol="0">
            <a:spAutoFit/>
          </a:bodyPr>
          <a:lstStyle/>
          <a:p>
            <a:r>
              <a:rPr lang="en-US" sz="900" b="1" dirty="0" smtClean="0">
                <a:solidFill>
                  <a:schemeClr val="accent6">
                    <a:lumMod val="50000"/>
                  </a:schemeClr>
                </a:solidFill>
              </a:rPr>
              <a:t>Deductible $200 (single)/$400 (family)</a:t>
            </a:r>
            <a:endParaRPr lang="en-US" sz="900" b="1" dirty="0">
              <a:solidFill>
                <a:schemeClr val="accent6">
                  <a:lumMod val="50000"/>
                </a:schemeClr>
              </a:solidFill>
            </a:endParaRPr>
          </a:p>
        </p:txBody>
      </p:sp>
      <p:sp>
        <p:nvSpPr>
          <p:cNvPr id="3" name="TextBox 2"/>
          <p:cNvSpPr txBox="1"/>
          <p:nvPr/>
        </p:nvSpPr>
        <p:spPr>
          <a:xfrm>
            <a:off x="1464649" y="1581808"/>
            <a:ext cx="1811951" cy="369332"/>
          </a:xfrm>
          <a:prstGeom prst="rect">
            <a:avLst/>
          </a:prstGeom>
          <a:noFill/>
        </p:spPr>
        <p:txBody>
          <a:bodyPr wrap="square" rtlCol="0">
            <a:spAutoFit/>
          </a:bodyPr>
          <a:lstStyle/>
          <a:p>
            <a:pPr algn="ctr"/>
            <a:r>
              <a:rPr lang="en-US" b="1" dirty="0" smtClean="0"/>
              <a:t>IN-NETWORK</a:t>
            </a:r>
            <a:endParaRPr lang="en-US" b="1" dirty="0"/>
          </a:p>
        </p:txBody>
      </p:sp>
      <p:sp>
        <p:nvSpPr>
          <p:cNvPr id="14" name="TextBox 13"/>
          <p:cNvSpPr txBox="1"/>
          <p:nvPr/>
        </p:nvSpPr>
        <p:spPr>
          <a:xfrm>
            <a:off x="5771019" y="1353234"/>
            <a:ext cx="1394559" cy="646331"/>
          </a:xfrm>
          <a:prstGeom prst="rect">
            <a:avLst/>
          </a:prstGeom>
          <a:noFill/>
        </p:spPr>
        <p:txBody>
          <a:bodyPr wrap="square" rtlCol="0">
            <a:spAutoFit/>
          </a:bodyPr>
          <a:lstStyle/>
          <a:p>
            <a:pPr algn="ctr"/>
            <a:r>
              <a:rPr lang="en-US" b="1" dirty="0" smtClean="0">
                <a:solidFill>
                  <a:srgbClr val="C00000"/>
                </a:solidFill>
              </a:rPr>
              <a:t>OUT-OF </a:t>
            </a:r>
          </a:p>
          <a:p>
            <a:pPr algn="ctr"/>
            <a:r>
              <a:rPr lang="en-US" b="1" dirty="0" smtClean="0">
                <a:solidFill>
                  <a:srgbClr val="C00000"/>
                </a:solidFill>
              </a:rPr>
              <a:t>NETWORK</a:t>
            </a:r>
            <a:endParaRPr lang="en-US" b="1" dirty="0">
              <a:solidFill>
                <a:srgbClr val="C00000"/>
              </a:solidFill>
            </a:endParaRPr>
          </a:p>
        </p:txBody>
      </p:sp>
      <p:sp>
        <p:nvSpPr>
          <p:cNvPr id="4" name="TextBox 3"/>
          <p:cNvSpPr txBox="1"/>
          <p:nvPr/>
        </p:nvSpPr>
        <p:spPr>
          <a:xfrm>
            <a:off x="527940" y="5395270"/>
            <a:ext cx="6629400" cy="923330"/>
          </a:xfrm>
          <a:prstGeom prst="rect">
            <a:avLst/>
          </a:prstGeom>
          <a:noFill/>
        </p:spPr>
        <p:txBody>
          <a:bodyPr wrap="square" rtlCol="0">
            <a:spAutoFit/>
          </a:bodyPr>
          <a:lstStyle/>
          <a:p>
            <a:r>
              <a:rPr lang="en-US" dirty="0" smtClean="0"/>
              <a:t>The PPO plan has a co-pay component for physician services, prescriptions, and other defined benefits.  See Summary Plan Document for details (to be provided upon meeting with HR.)</a:t>
            </a:r>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0466" name="Rectangle 2"/>
          <p:cNvSpPr>
            <a:spLocks noGrp="1" noRot="1" noChangeArrowheads="1"/>
          </p:cNvSpPr>
          <p:nvPr>
            <p:ph type="title"/>
          </p:nvPr>
        </p:nvSpPr>
        <p:spPr>
          <a:xfrm>
            <a:off x="381000" y="274638"/>
            <a:ext cx="8229600" cy="1143000"/>
          </a:xfrm>
        </p:spPr>
        <p:txBody>
          <a:bodyPr>
            <a:normAutofit/>
          </a:bodyPr>
          <a:lstStyle/>
          <a:p>
            <a:pPr eaLnBrk="1" hangingPunct="1">
              <a:defRPr/>
            </a:pPr>
            <a:r>
              <a:rPr lang="en-US" dirty="0" smtClean="0">
                <a:solidFill>
                  <a:srgbClr val="729D51"/>
                </a:solidFill>
              </a:rPr>
              <a:t>PPO PLAN</a:t>
            </a:r>
            <a:endParaRPr lang="en-US" dirty="0" smtClean="0">
              <a:solidFill>
                <a:srgbClr val="729D51"/>
              </a:solidFill>
            </a:endParaRPr>
          </a:p>
        </p:txBody>
      </p:sp>
      <p:graphicFrame>
        <p:nvGraphicFramePr>
          <p:cNvPr id="830501" name="Group 37"/>
          <p:cNvGraphicFramePr>
            <a:graphicFrameLocks noGrp="1"/>
          </p:cNvGraphicFramePr>
          <p:nvPr>
            <p:ph type="tbl" idx="1"/>
            <p:extLst>
              <p:ext uri="{D42A27DB-BD31-4B8C-83A1-F6EECF244321}">
                <p14:modId xmlns:p14="http://schemas.microsoft.com/office/powerpoint/2010/main" val="439746499"/>
              </p:ext>
            </p:extLst>
          </p:nvPr>
        </p:nvGraphicFramePr>
        <p:xfrm>
          <a:off x="457200" y="1600200"/>
          <a:ext cx="7391400" cy="2752411"/>
        </p:xfrm>
        <a:graphic>
          <a:graphicData uri="http://schemas.openxmlformats.org/drawingml/2006/table">
            <a:tbl>
              <a:tblPr/>
              <a:tblGrid>
                <a:gridCol w="3206750"/>
                <a:gridCol w="2203450"/>
                <a:gridCol w="1981200"/>
              </a:tblGrid>
              <a:tr h="1099786">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00" b="1" i="0" u="none" strike="noStrike" cap="none" normalizeH="0" baseline="0" dirty="0" smtClean="0">
                        <a:ln>
                          <a:noFill/>
                        </a:ln>
                        <a:solidFill>
                          <a:schemeClr val="tx1"/>
                        </a:solidFill>
                        <a:effectLst/>
                        <a:latin typeface="Garamond" pitchFamily="18" charset="0"/>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dirty="0" smtClean="0">
                          <a:ln>
                            <a:noFill/>
                          </a:ln>
                          <a:solidFill>
                            <a:srgbClr val="C00000"/>
                          </a:solidFill>
                          <a:effectLst/>
                          <a:latin typeface="Garamond" pitchFamily="18" charset="0"/>
                        </a:rPr>
                        <a:t>In-Network</a:t>
                      </a:r>
                      <a:endParaRPr kumimoji="0" lang="en-US" sz="2800" b="0" i="0" u="none" strike="noStrike" cap="none" normalizeH="0" baseline="0" dirty="0" smtClean="0">
                        <a:ln>
                          <a:noFill/>
                        </a:ln>
                        <a:solidFill>
                          <a:srgbClr val="C00000"/>
                        </a:solidFill>
                        <a:effectLst/>
                        <a:latin typeface="Garamond"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00" b="1" i="0" u="none" strike="noStrike" cap="none" normalizeH="0" baseline="0" dirty="0" smtClean="0">
                        <a:ln>
                          <a:noFill/>
                        </a:ln>
                        <a:solidFill>
                          <a:schemeClr val="tx1"/>
                        </a:solidFill>
                        <a:effectLst/>
                        <a:latin typeface="Garamond" pitchFamily="18" charset="0"/>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dirty="0" smtClean="0">
                          <a:ln>
                            <a:noFill/>
                          </a:ln>
                          <a:solidFill>
                            <a:schemeClr val="tx1"/>
                          </a:solidFill>
                          <a:effectLst/>
                          <a:latin typeface="Garamond" pitchFamily="18" charset="0"/>
                        </a:rPr>
                        <a:t>Employee </a:t>
                      </a:r>
                      <a:r>
                        <a:rPr kumimoji="0" lang="en-US" sz="2800" b="1" i="0" u="none" strike="noStrike" cap="none" normalizeH="0" baseline="0" dirty="0" smtClean="0">
                          <a:ln>
                            <a:noFill/>
                          </a:ln>
                          <a:solidFill>
                            <a:schemeClr val="tx1"/>
                          </a:solidFill>
                          <a:effectLst/>
                          <a:latin typeface="Garamond" pitchFamily="18" charset="0"/>
                        </a:rPr>
                        <a:t>Only</a:t>
                      </a:r>
                      <a:endParaRPr kumimoji="0" lang="en-US" sz="2800" b="1" i="0" u="none" strike="noStrike" cap="none" normalizeH="0" baseline="0" dirty="0" smtClean="0">
                        <a:ln>
                          <a:noFill/>
                        </a:ln>
                        <a:solidFill>
                          <a:schemeClr val="tx1"/>
                        </a:solidFill>
                        <a:effectLst/>
                        <a:latin typeface="Garamond" pitchFamily="18" charset="0"/>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00" b="1" i="0" u="none" strike="noStrike" cap="none" normalizeH="0" baseline="0" dirty="0" smtClean="0">
                        <a:ln>
                          <a:noFill/>
                        </a:ln>
                        <a:solidFill>
                          <a:schemeClr val="tx1"/>
                        </a:solidFill>
                        <a:effectLst/>
                        <a:latin typeface="Garamond" pitchFamily="18" charset="0"/>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00" b="1" i="0" u="none" strike="noStrike" cap="none" normalizeH="0" baseline="0" dirty="0" smtClean="0">
                        <a:ln>
                          <a:noFill/>
                        </a:ln>
                        <a:solidFill>
                          <a:schemeClr val="tx1"/>
                        </a:solidFill>
                        <a:effectLst/>
                        <a:latin typeface="Garamond" pitchFamily="18" charset="0"/>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00" b="1" i="0" u="none" strike="noStrike" cap="none" normalizeH="0" baseline="0" dirty="0" smtClean="0">
                        <a:ln>
                          <a:noFill/>
                        </a:ln>
                        <a:solidFill>
                          <a:schemeClr val="tx1"/>
                        </a:solidFill>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BD566"/>
                    </a:solidFill>
                  </a:tcPr>
                </a:tc>
                <a:tc>
                  <a:txBody>
                    <a:bodyPr/>
                    <a:lstStyle/>
                    <a:p>
                      <a:pPr marL="0" marR="0" lvl="0" indent="0" algn="ctr" defTabSz="914400" rtl="0" eaLnBrk="1" fontAlgn="base" latinLnBrk="0" hangingPunct="1">
                        <a:lnSpc>
                          <a:spcPct val="100000"/>
                        </a:lnSpc>
                        <a:spcBef>
                          <a:spcPts val="1800"/>
                        </a:spcBef>
                        <a:spcAft>
                          <a:spcPct val="0"/>
                        </a:spcAft>
                        <a:buClr>
                          <a:schemeClr val="hlink"/>
                        </a:buClr>
                        <a:buSzPct val="70000"/>
                        <a:buFont typeface="Wingdings" pitchFamily="2" charset="2"/>
                        <a:buNone/>
                        <a:tabLst/>
                      </a:pPr>
                      <a:endParaRPr kumimoji="0" lang="en-US" sz="500" b="1" i="0" u="none" strike="noStrike" cap="none" normalizeH="0" baseline="0" dirty="0" smtClean="0">
                        <a:ln>
                          <a:noFill/>
                        </a:ln>
                        <a:solidFill>
                          <a:schemeClr val="tx1"/>
                        </a:solidFill>
                        <a:effectLst/>
                        <a:latin typeface="Garamond" pitchFamily="18" charset="0"/>
                      </a:endParaRPr>
                    </a:p>
                    <a:p>
                      <a:pPr marL="0" marR="0" lvl="0" indent="0" algn="ctr" defTabSz="914400" rtl="0" eaLnBrk="1" fontAlgn="base" latinLnBrk="0" hangingPunct="1">
                        <a:lnSpc>
                          <a:spcPct val="100000"/>
                        </a:lnSpc>
                        <a:spcBef>
                          <a:spcPts val="1800"/>
                        </a:spcBef>
                        <a:spcAft>
                          <a:spcPct val="0"/>
                        </a:spcAft>
                        <a:buClr>
                          <a:schemeClr val="hlink"/>
                        </a:buClr>
                        <a:buSzPct val="70000"/>
                        <a:buFont typeface="Wingdings" pitchFamily="2" charset="2"/>
                        <a:buNone/>
                        <a:tabLst/>
                      </a:pPr>
                      <a:r>
                        <a:rPr kumimoji="0" lang="en-US" sz="2800" b="1" i="0" u="none" strike="noStrike" cap="none" normalizeH="0" baseline="0" dirty="0" smtClean="0">
                          <a:ln>
                            <a:noFill/>
                          </a:ln>
                          <a:solidFill>
                            <a:schemeClr val="tx1"/>
                          </a:solidFill>
                          <a:effectLst/>
                          <a:latin typeface="Garamond" pitchFamily="18" charset="0"/>
                        </a:rPr>
                        <a:t>Family</a:t>
                      </a:r>
                      <a:endParaRPr kumimoji="0" lang="en-US" sz="2800" b="1" i="0" u="none" strike="noStrike" cap="none" normalizeH="0" baseline="0" dirty="0" smtClean="0">
                        <a:ln>
                          <a:noFill/>
                        </a:ln>
                        <a:solidFill>
                          <a:schemeClr val="tx1"/>
                        </a:solidFill>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BD566"/>
                    </a:solidFill>
                  </a:tcPr>
                </a:tc>
              </a:tr>
              <a:tr h="805214">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0" lang="en-US" sz="2800" b="1" i="0" u="none" strike="noStrike" cap="none" normalizeH="0" baseline="0" dirty="0" smtClean="0">
                          <a:ln>
                            <a:noFill/>
                          </a:ln>
                          <a:solidFill>
                            <a:schemeClr val="tx1"/>
                          </a:solidFill>
                          <a:effectLst/>
                          <a:latin typeface="Garamond" pitchFamily="18" charset="0"/>
                        </a:rPr>
                        <a:t>Annual </a:t>
                      </a:r>
                      <a:r>
                        <a:rPr kumimoji="0" lang="en-US" sz="2800" b="1" i="0" u="none" strike="noStrike" cap="none" normalizeH="0" baseline="0" dirty="0" smtClean="0">
                          <a:ln>
                            <a:noFill/>
                          </a:ln>
                          <a:solidFill>
                            <a:schemeClr val="tx1"/>
                          </a:solidFill>
                          <a:effectLst/>
                          <a:latin typeface="Garamond" pitchFamily="18" charset="0"/>
                        </a:rPr>
                        <a:t>Deductible</a:t>
                      </a:r>
                      <a:endParaRPr kumimoji="0" lang="en-US" sz="1400" b="1" i="0" u="none" strike="noStrike" cap="none" normalizeH="0" baseline="0" dirty="0" smtClean="0">
                        <a:ln>
                          <a:noFill/>
                        </a:ln>
                        <a:solidFill>
                          <a:srgbClr val="C00000"/>
                        </a:solidFill>
                        <a:effectLst/>
                        <a:latin typeface="Courier New" panose="02070309020205020404" pitchFamily="49" charset="0"/>
                        <a:cs typeface="Courier New" panose="02070309020205020404" pitchFamily="49"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dirty="0" smtClean="0">
                          <a:ln>
                            <a:noFill/>
                          </a:ln>
                          <a:solidFill>
                            <a:schemeClr val="tx1"/>
                          </a:solidFill>
                          <a:effectLst/>
                          <a:latin typeface="Garamond" pitchFamily="18" charset="0"/>
                        </a:rPr>
                        <a:t>$100.00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dirty="0" smtClean="0">
                          <a:ln>
                            <a:noFill/>
                          </a:ln>
                          <a:solidFill>
                            <a:schemeClr val="tx1"/>
                          </a:solidFill>
                          <a:effectLst/>
                          <a:latin typeface="Garamond" pitchFamily="18" charset="0"/>
                        </a:rPr>
                        <a:t>  $</a:t>
                      </a:r>
                      <a:r>
                        <a:rPr kumimoji="0" lang="en-US" sz="2800" b="1" i="0" u="none" strike="noStrike" cap="none" normalizeH="0" baseline="0" dirty="0" smtClean="0">
                          <a:ln>
                            <a:noFill/>
                          </a:ln>
                          <a:solidFill>
                            <a:schemeClr val="tx1"/>
                          </a:solidFill>
                          <a:effectLst/>
                          <a:latin typeface="Garamond" pitchFamily="18" charset="0"/>
                        </a:rPr>
                        <a:t>200.00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7676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dirty="0" smtClean="0">
                          <a:ln>
                            <a:noFill/>
                          </a:ln>
                          <a:solidFill>
                            <a:schemeClr val="tx1"/>
                          </a:solidFill>
                          <a:effectLst/>
                          <a:latin typeface="Garamond" pitchFamily="18" charset="0"/>
                        </a:rPr>
                        <a:t>Out-of-Pocket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dirty="0" smtClean="0">
                          <a:ln>
                            <a:noFill/>
                          </a:ln>
                          <a:solidFill>
                            <a:schemeClr val="tx1"/>
                          </a:solidFill>
                          <a:effectLst/>
                          <a:latin typeface="Garamond" pitchFamily="18" charset="0"/>
                        </a:rPr>
                        <a:t>$500.00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dirty="0" smtClean="0">
                          <a:ln>
                            <a:noFill/>
                          </a:ln>
                          <a:solidFill>
                            <a:schemeClr val="tx1"/>
                          </a:solidFill>
                          <a:effectLst/>
                          <a:latin typeface="Garamond" pitchFamily="18" charset="0"/>
                        </a:rPr>
                        <a:t>$</a:t>
                      </a:r>
                      <a:r>
                        <a:rPr kumimoji="0" lang="en-US" sz="2800" b="1" i="0" u="none" strike="noStrike" cap="none" normalizeH="0" baseline="0" dirty="0" smtClean="0">
                          <a:ln>
                            <a:noFill/>
                          </a:ln>
                          <a:solidFill>
                            <a:schemeClr val="tx1"/>
                          </a:solidFill>
                          <a:effectLst/>
                          <a:latin typeface="Garamond" pitchFamily="18" charset="0"/>
                        </a:rPr>
                        <a:t>1,000.00</a:t>
                      </a:r>
                      <a:endParaRPr kumimoji="0" lang="en-US" sz="2800" b="1" i="0" u="none" strike="noStrike" cap="none" normalizeH="0" baseline="0" dirty="0" smtClean="0">
                        <a:ln>
                          <a:noFill/>
                        </a:ln>
                        <a:solidFill>
                          <a:schemeClr val="tx1"/>
                        </a:solidFill>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 name="TextBox 1"/>
          <p:cNvSpPr txBox="1"/>
          <p:nvPr/>
        </p:nvSpPr>
        <p:spPr>
          <a:xfrm>
            <a:off x="0" y="4859879"/>
            <a:ext cx="8077200" cy="369332"/>
          </a:xfrm>
          <a:prstGeom prst="rect">
            <a:avLst/>
          </a:prstGeom>
          <a:noFill/>
        </p:spPr>
        <p:txBody>
          <a:bodyPr wrap="square" rtlCol="0">
            <a:spAutoFit/>
          </a:bodyPr>
          <a:lstStyle/>
          <a:p>
            <a:pPr algn="ctr"/>
            <a:r>
              <a:rPr lang="en-US" dirty="0" smtClean="0"/>
              <a:t>Out-of-Pocket expenses EXCLUDES the deductible</a:t>
            </a:r>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1730" name="Rectangle 2"/>
          <p:cNvSpPr>
            <a:spLocks noGrp="1" noRot="1" noChangeArrowheads="1"/>
          </p:cNvSpPr>
          <p:nvPr>
            <p:ph type="title"/>
          </p:nvPr>
        </p:nvSpPr>
        <p:spPr>
          <a:xfrm>
            <a:off x="381000" y="279400"/>
            <a:ext cx="7086600" cy="1320800"/>
          </a:xfrm>
        </p:spPr>
        <p:txBody>
          <a:bodyPr/>
          <a:lstStyle/>
          <a:p>
            <a:pPr eaLnBrk="1" hangingPunct="1">
              <a:defRPr/>
            </a:pPr>
            <a:r>
              <a:rPr lang="en-US" dirty="0" smtClean="0">
                <a:solidFill>
                  <a:srgbClr val="5EA720"/>
                </a:solidFill>
              </a:rPr>
              <a:t>PRESCRIPTION PLAN</a:t>
            </a:r>
            <a:r>
              <a:rPr lang="en-US" sz="4000" dirty="0" smtClean="0">
                <a:solidFill>
                  <a:srgbClr val="5EA720"/>
                </a:solidFill>
              </a:rPr>
              <a:t/>
            </a:r>
            <a:br>
              <a:rPr lang="en-US" sz="4000" dirty="0" smtClean="0">
                <a:solidFill>
                  <a:srgbClr val="5EA720"/>
                </a:solidFill>
              </a:rPr>
            </a:br>
            <a:r>
              <a:rPr lang="en-US" sz="2200" dirty="0" smtClean="0">
                <a:solidFill>
                  <a:srgbClr val="5EA720"/>
                </a:solidFill>
              </a:rPr>
              <a:t>through HUMANA</a:t>
            </a:r>
          </a:p>
        </p:txBody>
      </p:sp>
      <p:sp>
        <p:nvSpPr>
          <p:cNvPr id="841732" name="Rectangle 4"/>
          <p:cNvSpPr>
            <a:spLocks noGrp="1" noChangeArrowheads="1"/>
          </p:cNvSpPr>
          <p:nvPr>
            <p:ph sz="half" idx="1"/>
          </p:nvPr>
        </p:nvSpPr>
        <p:spPr>
          <a:xfrm>
            <a:off x="457200" y="1447800"/>
            <a:ext cx="4038600" cy="3657600"/>
          </a:xfrm>
          <a:solidFill>
            <a:srgbClr val="729D51"/>
          </a:solidFill>
          <a:ln>
            <a:noFill/>
          </a:ln>
          <a:effectLst>
            <a:outerShdw blurRad="50800" dist="38100" dir="2700000" algn="tl" rotWithShape="0">
              <a:prstClr val="black">
                <a:alpha val="40000"/>
              </a:prstClr>
            </a:outerShdw>
          </a:effectLst>
        </p:spPr>
        <p:txBody>
          <a:bodyPr>
            <a:normAutofit lnSpcReduction="10000"/>
          </a:bodyPr>
          <a:lstStyle/>
          <a:p>
            <a:pPr eaLnBrk="1" hangingPunct="1">
              <a:buFont typeface="Wingdings" pitchFamily="2" charset="2"/>
              <a:buNone/>
              <a:defRPr/>
            </a:pPr>
            <a:endParaRPr lang="en-US" sz="500" b="1" dirty="0" smtClean="0">
              <a:solidFill>
                <a:srgbClr val="729D51"/>
              </a:solidFill>
              <a:effectLst/>
            </a:endParaRPr>
          </a:p>
          <a:p>
            <a:pPr eaLnBrk="1" hangingPunct="1">
              <a:buFont typeface="Wingdings" pitchFamily="2" charset="2"/>
              <a:buNone/>
              <a:defRPr/>
            </a:pPr>
            <a:r>
              <a:rPr lang="en-US" sz="2200" b="1" dirty="0">
                <a:solidFill>
                  <a:schemeClr val="bg1"/>
                </a:solidFill>
                <a:effectLst/>
              </a:rPr>
              <a:t>	</a:t>
            </a:r>
            <a:r>
              <a:rPr lang="en-US" sz="2200" b="1" u="sng" dirty="0" smtClean="0">
                <a:solidFill>
                  <a:schemeClr val="bg1"/>
                </a:solidFill>
                <a:effectLst/>
              </a:rPr>
              <a:t>Network Pharmacy</a:t>
            </a:r>
            <a:r>
              <a:rPr lang="en-US" sz="2200" b="1" dirty="0" smtClean="0">
                <a:solidFill>
                  <a:schemeClr val="bg1"/>
                </a:solidFill>
                <a:effectLst/>
              </a:rPr>
              <a:t>*</a:t>
            </a:r>
          </a:p>
          <a:p>
            <a:pPr eaLnBrk="1" hangingPunct="1">
              <a:buFont typeface="Wingdings" pitchFamily="2" charset="2"/>
              <a:buNone/>
              <a:defRPr/>
            </a:pPr>
            <a:r>
              <a:rPr lang="en-US" sz="2200" b="1" dirty="0" smtClean="0">
                <a:solidFill>
                  <a:schemeClr val="bg1"/>
                </a:solidFill>
                <a:effectLst/>
              </a:rPr>
              <a:t>	30-day supply</a:t>
            </a:r>
          </a:p>
          <a:p>
            <a:pPr eaLnBrk="1" hangingPunct="1">
              <a:buFont typeface="Wingdings" pitchFamily="2" charset="2"/>
              <a:buNone/>
              <a:defRPr/>
            </a:pPr>
            <a:r>
              <a:rPr lang="en-US" sz="2200" b="1" dirty="0" smtClean="0">
                <a:solidFill>
                  <a:schemeClr val="bg1"/>
                </a:solidFill>
                <a:effectLst/>
              </a:rPr>
              <a:t>		$10 Generic</a:t>
            </a:r>
          </a:p>
          <a:p>
            <a:pPr eaLnBrk="1" hangingPunct="1">
              <a:buFont typeface="Wingdings" pitchFamily="2" charset="2"/>
              <a:buNone/>
              <a:defRPr/>
            </a:pPr>
            <a:r>
              <a:rPr lang="en-US" sz="2200" b="1" dirty="0" smtClean="0">
                <a:solidFill>
                  <a:schemeClr val="bg1"/>
                </a:solidFill>
                <a:effectLst/>
              </a:rPr>
              <a:t>		$20  Name brand,                    	        </a:t>
            </a:r>
            <a:r>
              <a:rPr lang="en-US" sz="2000" dirty="0" smtClean="0">
                <a:solidFill>
                  <a:schemeClr val="bg1"/>
                </a:solidFill>
                <a:effectLst/>
              </a:rPr>
              <a:t>if NO generic</a:t>
            </a:r>
          </a:p>
          <a:p>
            <a:pPr eaLnBrk="1" hangingPunct="1">
              <a:buFont typeface="Wingdings" pitchFamily="2" charset="2"/>
              <a:buNone/>
              <a:defRPr/>
            </a:pPr>
            <a:r>
              <a:rPr lang="en-US" sz="2200" b="1" dirty="0" smtClean="0">
                <a:solidFill>
                  <a:schemeClr val="bg1"/>
                </a:solidFill>
                <a:effectLst/>
              </a:rPr>
              <a:t>	</a:t>
            </a:r>
            <a:r>
              <a:rPr lang="en-US" b="1" dirty="0" smtClean="0">
                <a:solidFill>
                  <a:schemeClr val="bg1"/>
                </a:solidFill>
                <a:effectLst/>
              </a:rPr>
              <a:t>	</a:t>
            </a:r>
            <a:r>
              <a:rPr lang="en-US" dirty="0" smtClean="0">
                <a:solidFill>
                  <a:schemeClr val="bg1"/>
                </a:solidFill>
                <a:effectLst/>
              </a:rPr>
              <a:t>Specialty drugs: Costs and    	Coverage determined by Plan 	Guidelines.  	</a:t>
            </a:r>
          </a:p>
          <a:p>
            <a:pPr eaLnBrk="1" hangingPunct="1">
              <a:buFont typeface="Wingdings" pitchFamily="2" charset="2"/>
              <a:buNone/>
              <a:defRPr/>
            </a:pPr>
            <a:r>
              <a:rPr lang="en-US" dirty="0">
                <a:solidFill>
                  <a:schemeClr val="bg1"/>
                </a:solidFill>
              </a:rPr>
              <a:t>	</a:t>
            </a:r>
            <a:r>
              <a:rPr lang="en-US" dirty="0" smtClean="0">
                <a:solidFill>
                  <a:schemeClr val="bg1"/>
                </a:solidFill>
              </a:rPr>
              <a:t>	</a:t>
            </a:r>
            <a:r>
              <a:rPr lang="en-US" dirty="0" smtClean="0">
                <a:solidFill>
                  <a:schemeClr val="bg1"/>
                </a:solidFill>
                <a:effectLst/>
              </a:rPr>
              <a:t>Verify before purchase. </a:t>
            </a:r>
          </a:p>
        </p:txBody>
      </p:sp>
      <p:sp>
        <p:nvSpPr>
          <p:cNvPr id="841733" name="Rectangle 5"/>
          <p:cNvSpPr>
            <a:spLocks noGrp="1" noChangeArrowheads="1"/>
          </p:cNvSpPr>
          <p:nvPr>
            <p:ph sz="half" idx="2"/>
          </p:nvPr>
        </p:nvSpPr>
        <p:spPr>
          <a:xfrm>
            <a:off x="4668795" y="1447800"/>
            <a:ext cx="4018005" cy="3657600"/>
          </a:xfrm>
          <a:solidFill>
            <a:schemeClr val="accent1">
              <a:lumMod val="40000"/>
              <a:lumOff val="60000"/>
            </a:schemeClr>
          </a:solidFill>
          <a:ln>
            <a:noFill/>
          </a:ln>
          <a:effectLst>
            <a:outerShdw blurRad="50800" dist="38100" dir="2700000" algn="tl" rotWithShape="0">
              <a:prstClr val="black">
                <a:alpha val="40000"/>
              </a:prstClr>
            </a:outerShdw>
          </a:effectLst>
        </p:spPr>
        <p:txBody>
          <a:bodyPr>
            <a:normAutofit lnSpcReduction="10000"/>
          </a:bodyPr>
          <a:lstStyle/>
          <a:p>
            <a:pPr eaLnBrk="1" hangingPunct="1">
              <a:buFont typeface="Wingdings" pitchFamily="2" charset="2"/>
              <a:buNone/>
              <a:defRPr/>
            </a:pPr>
            <a:endParaRPr lang="en-US" sz="500" b="1" u="sng" dirty="0" smtClean="0">
              <a:solidFill>
                <a:srgbClr val="729D51"/>
              </a:solidFill>
              <a:effectLst/>
            </a:endParaRPr>
          </a:p>
          <a:p>
            <a:pPr eaLnBrk="1" hangingPunct="1">
              <a:buFont typeface="Wingdings" pitchFamily="2" charset="2"/>
              <a:buNone/>
              <a:defRPr/>
            </a:pPr>
            <a:r>
              <a:rPr lang="en-US" sz="2200" b="1" dirty="0">
                <a:solidFill>
                  <a:schemeClr val="tx1"/>
                </a:solidFill>
              </a:rPr>
              <a:t>	</a:t>
            </a:r>
            <a:r>
              <a:rPr lang="en-US" sz="2200" b="1" u="sng" dirty="0" smtClean="0">
                <a:solidFill>
                  <a:schemeClr val="tx1"/>
                </a:solidFill>
                <a:effectLst/>
              </a:rPr>
              <a:t>Mail-In</a:t>
            </a:r>
            <a:r>
              <a:rPr lang="en-US" sz="2200" b="1" dirty="0" smtClean="0">
                <a:solidFill>
                  <a:schemeClr val="tx1"/>
                </a:solidFill>
                <a:effectLst/>
              </a:rPr>
              <a:t>*</a:t>
            </a:r>
          </a:p>
          <a:p>
            <a:pPr eaLnBrk="1" hangingPunct="1">
              <a:buFont typeface="Wingdings" pitchFamily="2" charset="2"/>
              <a:buNone/>
              <a:defRPr/>
            </a:pPr>
            <a:r>
              <a:rPr lang="en-US" sz="2200" b="1" dirty="0" smtClean="0">
                <a:effectLst/>
              </a:rPr>
              <a:t>	90-day supply</a:t>
            </a:r>
          </a:p>
          <a:p>
            <a:pPr eaLnBrk="1" hangingPunct="1">
              <a:buFont typeface="Wingdings" pitchFamily="2" charset="2"/>
              <a:buNone/>
              <a:defRPr/>
            </a:pPr>
            <a:endParaRPr lang="en-US" sz="1000" b="1" dirty="0" smtClean="0">
              <a:effectLst/>
            </a:endParaRPr>
          </a:p>
          <a:p>
            <a:pPr eaLnBrk="1" hangingPunct="1">
              <a:buFont typeface="Wingdings" pitchFamily="2" charset="2"/>
              <a:buNone/>
              <a:defRPr/>
            </a:pPr>
            <a:r>
              <a:rPr lang="en-US" sz="2200" b="1" dirty="0" smtClean="0">
                <a:effectLst/>
              </a:rPr>
              <a:t>		$20 Generic</a:t>
            </a:r>
          </a:p>
          <a:p>
            <a:pPr eaLnBrk="1" hangingPunct="1">
              <a:buFont typeface="Wingdings" pitchFamily="2" charset="2"/>
              <a:buNone/>
              <a:defRPr/>
            </a:pPr>
            <a:r>
              <a:rPr lang="en-US" sz="2200" b="1" dirty="0" smtClean="0">
                <a:effectLst/>
              </a:rPr>
              <a:t>		$40 Name brand</a:t>
            </a:r>
          </a:p>
        </p:txBody>
      </p:sp>
      <p:sp>
        <p:nvSpPr>
          <p:cNvPr id="2" name="TextBox 1"/>
          <p:cNvSpPr txBox="1"/>
          <p:nvPr/>
        </p:nvSpPr>
        <p:spPr>
          <a:xfrm>
            <a:off x="397476" y="5181600"/>
            <a:ext cx="6993924" cy="1384995"/>
          </a:xfrm>
          <a:prstGeom prst="rect">
            <a:avLst/>
          </a:prstGeom>
          <a:noFill/>
        </p:spPr>
        <p:txBody>
          <a:bodyPr wrap="square" rtlCol="0">
            <a:spAutoFit/>
          </a:bodyPr>
          <a:lstStyle/>
          <a:p>
            <a:r>
              <a:rPr lang="en-US" sz="1600" b="1" dirty="0" smtClean="0">
                <a:solidFill>
                  <a:schemeClr val="accent2">
                    <a:lumMod val="75000"/>
                  </a:schemeClr>
                </a:solidFill>
              </a:rPr>
              <a:t>(   ) </a:t>
            </a:r>
            <a:r>
              <a:rPr lang="en-US" sz="1600" dirty="0" smtClean="0"/>
              <a:t>Medications must be on the Plan’s formulary list to receive benefit coverage.  Certain prescriptions may require the prescribing doctor to provide a letter of medical necessity.  Some specialty drugs may also require prior authorization.  </a:t>
            </a:r>
          </a:p>
          <a:p>
            <a:endParaRPr lang="en-US" sz="500" dirty="0" smtClean="0"/>
          </a:p>
          <a:p>
            <a:r>
              <a:rPr lang="en-US" sz="1500" b="1" dirty="0" smtClean="0">
                <a:solidFill>
                  <a:schemeClr val="accent2">
                    <a:lumMod val="75000"/>
                  </a:schemeClr>
                </a:solidFill>
              </a:rPr>
              <a:t>Questions?  Call Humana Pharmacy customer service at 1-800-379-0092</a:t>
            </a:r>
            <a:r>
              <a:rPr lang="en-US" sz="1500" dirty="0" smtClean="0">
                <a:solidFill>
                  <a:schemeClr val="accent2">
                    <a:lumMod val="75000"/>
                  </a:schemeClr>
                </a:solidFill>
              </a:rPr>
              <a:t>.</a:t>
            </a:r>
            <a:endParaRPr lang="en-US" sz="1500" dirty="0">
              <a:solidFill>
                <a:schemeClr val="accent2">
                  <a:lumMod val="75000"/>
                </a:schemeClr>
              </a:solidFill>
            </a:endParaRPr>
          </a:p>
        </p:txBody>
      </p:sp>
      <p:sp>
        <p:nvSpPr>
          <p:cNvPr id="3" name="Rectangle 2"/>
          <p:cNvSpPr/>
          <p:nvPr/>
        </p:nvSpPr>
        <p:spPr>
          <a:xfrm>
            <a:off x="457200" y="5105400"/>
            <a:ext cx="373820" cy="677108"/>
          </a:xfrm>
          <a:prstGeom prst="rect">
            <a:avLst/>
          </a:prstGeom>
        </p:spPr>
        <p:txBody>
          <a:bodyPr wrap="none">
            <a:spAutoFit/>
          </a:bodyPr>
          <a:lstStyle/>
          <a:p>
            <a:r>
              <a:rPr lang="en-US" sz="3800" dirty="0" smtClean="0">
                <a:solidFill>
                  <a:schemeClr val="accent2">
                    <a:lumMod val="75000"/>
                  </a:schemeClr>
                </a:solidFill>
              </a:rPr>
              <a:t>*</a:t>
            </a:r>
            <a:endParaRPr lang="en-US" sz="3800" dirty="0">
              <a:solidFill>
                <a:schemeClr val="accent2">
                  <a:lumMod val="75000"/>
                </a:scheme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AutoShape 2"/>
          <p:cNvSpPr>
            <a:spLocks noGrp="1" noChangeArrowheads="1"/>
          </p:cNvSpPr>
          <p:nvPr>
            <p:ph type="title"/>
          </p:nvPr>
        </p:nvSpPr>
        <p:spPr>
          <a:xfrm>
            <a:off x="685019" y="152400"/>
            <a:ext cx="7772400" cy="1752600"/>
          </a:xfrm>
        </p:spPr>
        <p:txBody>
          <a:bodyPr/>
          <a:lstStyle/>
          <a:p>
            <a:pPr algn="ctr" eaLnBrk="1" hangingPunct="1"/>
            <a:r>
              <a:rPr lang="en-US" sz="3600" dirty="0" smtClean="0">
                <a:solidFill>
                  <a:srgbClr val="0582CE"/>
                </a:solidFill>
                <a:latin typeface="Bookman Old Style" panose="02050604050505020204" pitchFamily="18" charset="0"/>
              </a:rPr>
              <a:t>FLEXIBLE SPENDING ACCOUNT </a:t>
            </a:r>
            <a:r>
              <a:rPr lang="en-US" sz="3200" dirty="0" smtClean="0">
                <a:solidFill>
                  <a:srgbClr val="FB7F15"/>
                </a:solidFill>
              </a:rPr>
              <a:t>(FSA)</a:t>
            </a:r>
            <a:r>
              <a:rPr lang="en-US" sz="3200" dirty="0" smtClean="0"/>
              <a:t>	</a:t>
            </a:r>
          </a:p>
        </p:txBody>
      </p:sp>
      <p:sp>
        <p:nvSpPr>
          <p:cNvPr id="118787" name="Rectangle 3"/>
          <p:cNvSpPr>
            <a:spLocks noGrp="1" noChangeArrowheads="1"/>
          </p:cNvSpPr>
          <p:nvPr>
            <p:ph idx="1"/>
          </p:nvPr>
        </p:nvSpPr>
        <p:spPr>
          <a:xfrm>
            <a:off x="875519" y="2286000"/>
            <a:ext cx="7391400" cy="4191000"/>
          </a:xfrm>
        </p:spPr>
        <p:txBody>
          <a:bodyPr/>
          <a:lstStyle/>
          <a:p>
            <a:pPr algn="ctr" eaLnBrk="1" hangingPunct="1">
              <a:buFont typeface="Wingdings" pitchFamily="2" charset="2"/>
              <a:buNone/>
            </a:pPr>
            <a:r>
              <a:rPr lang="en-US" b="1" dirty="0" smtClean="0"/>
              <a:t>The FSA is a </a:t>
            </a:r>
            <a:r>
              <a:rPr lang="en-US" b="1" u="sng" dirty="0" smtClean="0"/>
              <a:t>voluntary</a:t>
            </a:r>
            <a:r>
              <a:rPr lang="en-US" b="1" dirty="0" smtClean="0"/>
              <a:t> savings plan benefit option for those who elect the PPO Health Plan                                                            or                                                                                                               who are not on a high deductible plan </a:t>
            </a:r>
          </a:p>
          <a:p>
            <a:pPr algn="ctr" eaLnBrk="1" hangingPunct="1">
              <a:buFont typeface="Wingdings" pitchFamily="2" charset="2"/>
              <a:buNone/>
            </a:pPr>
            <a:endParaRPr lang="en-US" b="1" dirty="0" smtClean="0"/>
          </a:p>
          <a:p>
            <a:pPr algn="ctr" eaLnBrk="1" hangingPunct="1">
              <a:buFont typeface="Wingdings" pitchFamily="2" charset="2"/>
              <a:buNone/>
            </a:pPr>
            <a:r>
              <a:rPr lang="en-US" b="1" dirty="0" smtClean="0"/>
              <a:t>Employee must elect this coverage </a:t>
            </a:r>
            <a:r>
              <a:rPr lang="en-US" b="1" dirty="0"/>
              <a:t> </a:t>
            </a:r>
            <a:r>
              <a:rPr lang="en-US" b="1" dirty="0" smtClean="0"/>
              <a:t>                                                                    as it is separate from the health plan election</a:t>
            </a:r>
          </a:p>
          <a:p>
            <a:pPr algn="ctr" eaLnBrk="1" hangingPunct="1">
              <a:buFont typeface="Wingdings" pitchFamily="2" charset="2"/>
              <a:buNone/>
            </a:pPr>
            <a:endParaRPr lang="en-US" b="1" dirty="0"/>
          </a:p>
          <a:p>
            <a:pPr algn="ctr" eaLnBrk="1" hangingPunct="1">
              <a:buFont typeface="Wingdings" pitchFamily="2" charset="2"/>
              <a:buNone/>
            </a:pPr>
            <a:r>
              <a:rPr lang="en-US" b="1" dirty="0" smtClean="0"/>
              <a:t> Plan is Administered by </a:t>
            </a:r>
            <a:r>
              <a:rPr lang="en-US" dirty="0" smtClean="0"/>
              <a:t>				</a:t>
            </a:r>
          </a:p>
          <a:p>
            <a:pPr eaLnBrk="1" hangingPunct="1">
              <a:buFont typeface="Wingdings" pitchFamily="2" charset="2"/>
              <a:buNone/>
            </a:pPr>
            <a:endParaRPr lang="en-US" dirty="0" smtClean="0"/>
          </a:p>
        </p:txBody>
      </p:sp>
      <p:pic>
        <p:nvPicPr>
          <p:cNvPr id="1026" name="Picture 2" descr="“Use It or Lose It” rule for Healthcare Flexible Spending Accou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4953000"/>
            <a:ext cx="6738936" cy="114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71379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AutoShape 2"/>
          <p:cNvSpPr>
            <a:spLocks noGrp="1" noChangeArrowheads="1"/>
          </p:cNvSpPr>
          <p:nvPr>
            <p:ph type="title"/>
          </p:nvPr>
        </p:nvSpPr>
        <p:spPr>
          <a:xfrm>
            <a:off x="685019" y="228600"/>
            <a:ext cx="7772400" cy="1600200"/>
          </a:xfrm>
        </p:spPr>
        <p:txBody>
          <a:bodyPr/>
          <a:lstStyle/>
          <a:p>
            <a:pPr algn="ctr" eaLnBrk="1" hangingPunct="1"/>
            <a:r>
              <a:rPr lang="en-US" dirty="0" smtClean="0">
                <a:solidFill>
                  <a:srgbClr val="0582CE"/>
                </a:solidFill>
                <a:latin typeface="Bookman Old Style" panose="02050604050505020204" pitchFamily="18" charset="0"/>
              </a:rPr>
              <a:t>Program Information</a:t>
            </a:r>
          </a:p>
        </p:txBody>
      </p:sp>
      <p:sp>
        <p:nvSpPr>
          <p:cNvPr id="119811" name="Rectangle 3"/>
          <p:cNvSpPr>
            <a:spLocks noGrp="1" noChangeArrowheads="1"/>
          </p:cNvSpPr>
          <p:nvPr>
            <p:ph idx="1"/>
          </p:nvPr>
        </p:nvSpPr>
        <p:spPr/>
        <p:txBody>
          <a:bodyPr/>
          <a:lstStyle/>
          <a:p>
            <a:pPr eaLnBrk="1" hangingPunct="1"/>
            <a:endParaRPr lang="en-US" dirty="0" smtClean="0"/>
          </a:p>
          <a:p>
            <a:pPr eaLnBrk="1" hangingPunct="1">
              <a:buClr>
                <a:srgbClr val="FB7F15"/>
              </a:buClr>
              <a:buFont typeface="Wingdings" panose="05000000000000000000" pitchFamily="2" charset="2"/>
              <a:buChar char=""/>
            </a:pPr>
            <a:r>
              <a:rPr lang="en-US" dirty="0" smtClean="0"/>
              <a:t> Federal government regulated program.</a:t>
            </a:r>
          </a:p>
          <a:p>
            <a:pPr eaLnBrk="1" hangingPunct="1">
              <a:buClr>
                <a:srgbClr val="FB7F15"/>
              </a:buClr>
              <a:buFont typeface="Wingdings" panose="05000000000000000000" pitchFamily="2" charset="2"/>
              <a:buChar char=""/>
            </a:pPr>
            <a:endParaRPr lang="en-US" dirty="0" smtClean="0"/>
          </a:p>
          <a:p>
            <a:pPr marL="339725" indent="-339725" eaLnBrk="1" hangingPunct="1">
              <a:buClr>
                <a:srgbClr val="FB7F15"/>
              </a:buClr>
              <a:buFont typeface="Wingdings" panose="05000000000000000000" pitchFamily="2" charset="2"/>
              <a:buChar char=""/>
            </a:pPr>
            <a:r>
              <a:rPr lang="en-US" dirty="0" smtClean="0"/>
              <a:t> Provides funds for approved health care expenses with     “</a:t>
            </a:r>
            <a:r>
              <a:rPr lang="en-US" b="1" dirty="0" smtClean="0"/>
              <a:t>BEFORE TAX</a:t>
            </a:r>
            <a:r>
              <a:rPr lang="en-US" dirty="0" smtClean="0"/>
              <a:t>” dollars.</a:t>
            </a:r>
          </a:p>
          <a:p>
            <a:pPr marL="0" indent="0" eaLnBrk="1" hangingPunct="1">
              <a:buClr>
                <a:srgbClr val="FB7F15"/>
              </a:buClr>
              <a:buNone/>
            </a:pPr>
            <a:endParaRPr lang="en-US" dirty="0"/>
          </a:p>
        </p:txBody>
      </p:sp>
      <p:pic>
        <p:nvPicPr>
          <p:cNvPr id="119812" name="Picture 5" descr="j031686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46535">
            <a:off x="5625620" y="4570531"/>
            <a:ext cx="3070654" cy="140738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36674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2" descr="Blue Texture Background Images HD | HD Wallpap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868" y="164992"/>
            <a:ext cx="8845732" cy="135900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52400" y="1606722"/>
            <a:ext cx="8839200" cy="5098878"/>
          </a:xfrm>
          <a:prstGeom prst="rect">
            <a:avLst/>
          </a:prstGeom>
          <a:solidFill>
            <a:schemeClr val="accent6">
              <a:lumMod val="40000"/>
              <a:lumOff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34947" name="Rectangle 3"/>
          <p:cNvSpPr>
            <a:spLocks noGrp="1" noChangeArrowheads="1"/>
          </p:cNvSpPr>
          <p:nvPr>
            <p:ph idx="1"/>
          </p:nvPr>
        </p:nvSpPr>
        <p:spPr>
          <a:xfrm>
            <a:off x="381000" y="1905000"/>
            <a:ext cx="8382000" cy="4724400"/>
          </a:xfrm>
        </p:spPr>
        <p:txBody>
          <a:bodyPr>
            <a:normAutofit fontScale="77500" lnSpcReduction="20000"/>
          </a:bodyPr>
          <a:lstStyle/>
          <a:p>
            <a:pPr marL="274320" fontAlgn="auto">
              <a:lnSpc>
                <a:spcPct val="90000"/>
              </a:lnSpc>
              <a:spcAft>
                <a:spcPts val="0"/>
              </a:spcAft>
              <a:buClr>
                <a:srgbClr val="FFC000"/>
              </a:buClr>
              <a:defRPr/>
            </a:pPr>
            <a:r>
              <a:rPr lang="en-US" sz="2800" dirty="0" smtClean="0">
                <a:solidFill>
                  <a:schemeClr val="accent6">
                    <a:lumMod val="50000"/>
                  </a:schemeClr>
                </a:solidFill>
              </a:rPr>
              <a:t>Full-time status is required to be eligible for the City’s benefit program.</a:t>
            </a:r>
          </a:p>
          <a:p>
            <a:pPr marL="274320" fontAlgn="auto">
              <a:lnSpc>
                <a:spcPct val="90000"/>
              </a:lnSpc>
              <a:spcAft>
                <a:spcPts val="0"/>
              </a:spcAft>
              <a:buClr>
                <a:srgbClr val="FFC000"/>
              </a:buClr>
              <a:defRPr/>
            </a:pPr>
            <a:endParaRPr lang="en-US" sz="2800" dirty="0">
              <a:solidFill>
                <a:schemeClr val="accent6">
                  <a:lumMod val="50000"/>
                </a:schemeClr>
              </a:solidFill>
            </a:endParaRPr>
          </a:p>
          <a:p>
            <a:pPr marL="274320" fontAlgn="auto">
              <a:lnSpc>
                <a:spcPct val="90000"/>
              </a:lnSpc>
              <a:spcAft>
                <a:spcPts val="0"/>
              </a:spcAft>
              <a:buClr>
                <a:srgbClr val="FFC000"/>
              </a:buClr>
              <a:defRPr/>
            </a:pPr>
            <a:r>
              <a:rPr lang="en-US" sz="2800" dirty="0" smtClean="0">
                <a:solidFill>
                  <a:schemeClr val="accent6">
                    <a:lumMod val="50000"/>
                  </a:schemeClr>
                </a:solidFill>
              </a:rPr>
              <a:t>Enrollments are for the entire Plan Year.</a:t>
            </a:r>
          </a:p>
          <a:p>
            <a:pPr marL="274320" fontAlgn="auto">
              <a:lnSpc>
                <a:spcPct val="90000"/>
              </a:lnSpc>
              <a:spcAft>
                <a:spcPts val="0"/>
              </a:spcAft>
              <a:buClr>
                <a:srgbClr val="FFC000"/>
              </a:buClr>
              <a:defRPr/>
            </a:pPr>
            <a:endParaRPr lang="en-US" sz="2800" dirty="0" smtClean="0">
              <a:solidFill>
                <a:schemeClr val="accent6">
                  <a:lumMod val="50000"/>
                </a:schemeClr>
              </a:solidFill>
            </a:endParaRPr>
          </a:p>
          <a:p>
            <a:pPr marL="274320" fontAlgn="auto">
              <a:lnSpc>
                <a:spcPct val="90000"/>
              </a:lnSpc>
              <a:spcAft>
                <a:spcPts val="0"/>
              </a:spcAft>
              <a:buClr>
                <a:srgbClr val="FFC000"/>
              </a:buClr>
              <a:defRPr/>
            </a:pPr>
            <a:r>
              <a:rPr lang="en-US" sz="2800" dirty="0" smtClean="0">
                <a:solidFill>
                  <a:schemeClr val="accent6">
                    <a:lumMod val="50000"/>
                  </a:schemeClr>
                </a:solidFill>
              </a:rPr>
              <a:t>Plan year is January 1 – December 31.</a:t>
            </a:r>
          </a:p>
          <a:p>
            <a:pPr marL="274320" fontAlgn="auto">
              <a:lnSpc>
                <a:spcPct val="90000"/>
              </a:lnSpc>
              <a:spcAft>
                <a:spcPts val="0"/>
              </a:spcAft>
              <a:buClr>
                <a:srgbClr val="FFC000"/>
              </a:buClr>
              <a:defRPr/>
            </a:pPr>
            <a:endParaRPr lang="en-US" sz="2800" dirty="0" smtClean="0">
              <a:solidFill>
                <a:schemeClr val="accent6">
                  <a:lumMod val="50000"/>
                </a:schemeClr>
              </a:solidFill>
            </a:endParaRPr>
          </a:p>
          <a:p>
            <a:pPr marL="274320" fontAlgn="auto">
              <a:lnSpc>
                <a:spcPct val="90000"/>
              </a:lnSpc>
              <a:spcAft>
                <a:spcPts val="0"/>
              </a:spcAft>
              <a:buClr>
                <a:srgbClr val="FFC000"/>
              </a:buClr>
              <a:defRPr/>
            </a:pPr>
            <a:r>
              <a:rPr lang="en-US" sz="2800" dirty="0" smtClean="0">
                <a:solidFill>
                  <a:schemeClr val="accent6">
                    <a:lumMod val="50000"/>
                  </a:schemeClr>
                </a:solidFill>
              </a:rPr>
              <a:t>Coverage cannot be terminated without a qualifying event such as; Marriage, divorce, death, birth, adoption, dependent reaches age 26, change in employment status, loss of spousal coverage, or court order.</a:t>
            </a:r>
          </a:p>
          <a:p>
            <a:pPr marL="274320" fontAlgn="auto">
              <a:lnSpc>
                <a:spcPct val="90000"/>
              </a:lnSpc>
              <a:spcAft>
                <a:spcPts val="0"/>
              </a:spcAft>
              <a:buClr>
                <a:srgbClr val="FFC000"/>
              </a:buClr>
              <a:defRPr/>
            </a:pPr>
            <a:endParaRPr lang="en-US" sz="2800" dirty="0" smtClean="0">
              <a:solidFill>
                <a:schemeClr val="accent6">
                  <a:lumMod val="50000"/>
                </a:schemeClr>
              </a:solidFill>
            </a:endParaRPr>
          </a:p>
          <a:p>
            <a:pPr marL="274320" fontAlgn="auto">
              <a:lnSpc>
                <a:spcPct val="90000"/>
              </a:lnSpc>
              <a:spcAft>
                <a:spcPts val="0"/>
              </a:spcAft>
              <a:buClr>
                <a:srgbClr val="FFC000"/>
              </a:buClr>
              <a:defRPr/>
            </a:pPr>
            <a:r>
              <a:rPr lang="en-US" sz="2800" dirty="0" smtClean="0">
                <a:solidFill>
                  <a:schemeClr val="accent6">
                    <a:lumMod val="50000"/>
                  </a:schemeClr>
                </a:solidFill>
              </a:rPr>
              <a:t>Enrollments are </a:t>
            </a:r>
            <a:r>
              <a:rPr lang="en-US" sz="2800" u="sng" dirty="0" smtClean="0">
                <a:solidFill>
                  <a:schemeClr val="accent6">
                    <a:lumMod val="50000"/>
                  </a:schemeClr>
                </a:solidFill>
              </a:rPr>
              <a:t>not automatic </a:t>
            </a:r>
            <a:r>
              <a:rPr lang="en-US" sz="2800" dirty="0" smtClean="0">
                <a:solidFill>
                  <a:schemeClr val="accent6">
                    <a:lumMod val="50000"/>
                  </a:schemeClr>
                </a:solidFill>
              </a:rPr>
              <a:t>and require completion upon hire, during qualified life events (</a:t>
            </a:r>
            <a:r>
              <a:rPr lang="en-US" sz="1800" dirty="0" smtClean="0">
                <a:solidFill>
                  <a:schemeClr val="accent6">
                    <a:lumMod val="50000"/>
                  </a:schemeClr>
                </a:solidFill>
              </a:rPr>
              <a:t>within 30 days of event)</a:t>
            </a:r>
            <a:r>
              <a:rPr lang="en-US" sz="2800" dirty="0" smtClean="0">
                <a:solidFill>
                  <a:schemeClr val="accent6">
                    <a:lumMod val="50000"/>
                  </a:schemeClr>
                </a:solidFill>
              </a:rPr>
              <a:t>, and </a:t>
            </a:r>
            <a:r>
              <a:rPr lang="en-US" sz="2800" u="sng" dirty="0" smtClean="0">
                <a:solidFill>
                  <a:schemeClr val="accent6">
                    <a:lumMod val="50000"/>
                  </a:schemeClr>
                </a:solidFill>
              </a:rPr>
              <a:t>yearly</a:t>
            </a:r>
            <a:r>
              <a:rPr lang="en-US" sz="2800" dirty="0" smtClean="0">
                <a:solidFill>
                  <a:schemeClr val="accent6">
                    <a:lumMod val="50000"/>
                  </a:schemeClr>
                </a:solidFill>
              </a:rPr>
              <a:t> authorization for continuation of benefits during the defined open enrollment period.</a:t>
            </a:r>
          </a:p>
        </p:txBody>
      </p:sp>
      <p:sp>
        <p:nvSpPr>
          <p:cNvPr id="1234946" name="Rectangle 2"/>
          <p:cNvSpPr>
            <a:spLocks noGrp="1" noChangeArrowheads="1"/>
          </p:cNvSpPr>
          <p:nvPr>
            <p:ph type="title"/>
          </p:nvPr>
        </p:nvSpPr>
        <p:spPr/>
        <p:txBody>
          <a:bodyPr/>
          <a:lstStyle/>
          <a:p>
            <a:pPr fontAlgn="auto">
              <a:spcAft>
                <a:spcPts val="0"/>
              </a:spcAft>
              <a:defRPr/>
            </a:pPr>
            <a:r>
              <a:rPr lang="en-US" dirty="0" smtClean="0"/>
              <a:t>BENEFIT ENROLLMENT summary</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AutoShape 2"/>
          <p:cNvSpPr>
            <a:spLocks noGrp="1" noChangeArrowheads="1"/>
          </p:cNvSpPr>
          <p:nvPr>
            <p:ph type="title"/>
          </p:nvPr>
        </p:nvSpPr>
        <p:spPr>
          <a:xfrm>
            <a:off x="685800" y="228600"/>
            <a:ext cx="7772400" cy="1600200"/>
          </a:xfrm>
        </p:spPr>
        <p:txBody>
          <a:bodyPr>
            <a:normAutofit/>
          </a:bodyPr>
          <a:lstStyle/>
          <a:p>
            <a:pPr algn="ctr" eaLnBrk="1" hangingPunct="1"/>
            <a:r>
              <a:rPr lang="en-US" sz="3600" dirty="0" smtClean="0">
                <a:solidFill>
                  <a:srgbClr val="0582CE"/>
                </a:solidFill>
                <a:latin typeface="Bookman Old Style" panose="02050604050505020204" pitchFamily="18" charset="0"/>
              </a:rPr>
              <a:t>Reimbursement Examples	</a:t>
            </a:r>
          </a:p>
        </p:txBody>
      </p:sp>
      <p:sp>
        <p:nvSpPr>
          <p:cNvPr id="120835" name="Rectangle 4"/>
          <p:cNvSpPr>
            <a:spLocks noGrp="1" noChangeArrowheads="1"/>
          </p:cNvSpPr>
          <p:nvPr>
            <p:ph sz="half" idx="1"/>
          </p:nvPr>
        </p:nvSpPr>
        <p:spPr>
          <a:xfrm>
            <a:off x="685800" y="2254374"/>
            <a:ext cx="3657600" cy="4206240"/>
          </a:xfrm>
        </p:spPr>
        <p:txBody>
          <a:bodyPr/>
          <a:lstStyle/>
          <a:p>
            <a:pPr eaLnBrk="1" hangingPunct="1">
              <a:buFont typeface="Wingdings" pitchFamily="2" charset="2"/>
              <a:buNone/>
            </a:pPr>
            <a:r>
              <a:rPr lang="en-US" sz="2400" b="1" u="sng" dirty="0" smtClean="0"/>
              <a:t>ELIGIBLE</a:t>
            </a:r>
            <a:r>
              <a:rPr lang="en-US" sz="2400" b="1" dirty="0" smtClean="0"/>
              <a:t> (*)</a:t>
            </a:r>
            <a:r>
              <a:rPr lang="en-US" sz="2400" b="1" dirty="0" smtClean="0"/>
              <a:t>	</a:t>
            </a:r>
            <a:endParaRPr lang="en-US" sz="300" dirty="0" smtClean="0"/>
          </a:p>
          <a:p>
            <a:pPr eaLnBrk="1" hangingPunct="1">
              <a:buFont typeface="Wingdings" pitchFamily="2" charset="2"/>
              <a:buNone/>
            </a:pPr>
            <a:r>
              <a:rPr lang="en-US" sz="2400" dirty="0" smtClean="0"/>
              <a:t>Co-pays</a:t>
            </a:r>
          </a:p>
          <a:p>
            <a:pPr eaLnBrk="1" hangingPunct="1">
              <a:buFont typeface="Wingdings" pitchFamily="2" charset="2"/>
              <a:buNone/>
            </a:pPr>
            <a:r>
              <a:rPr lang="en-US" sz="2400" dirty="0" smtClean="0"/>
              <a:t>Out-of-pockets</a:t>
            </a:r>
          </a:p>
          <a:p>
            <a:pPr eaLnBrk="1" hangingPunct="1">
              <a:buFont typeface="Wingdings" pitchFamily="2" charset="2"/>
              <a:buNone/>
            </a:pPr>
            <a:r>
              <a:rPr lang="en-US" sz="2400" dirty="0" smtClean="0"/>
              <a:t>Eyeglasses</a:t>
            </a:r>
          </a:p>
          <a:p>
            <a:pPr eaLnBrk="1" hangingPunct="1">
              <a:buFont typeface="Wingdings" pitchFamily="2" charset="2"/>
              <a:buNone/>
            </a:pPr>
            <a:r>
              <a:rPr lang="en-US" sz="2400" dirty="0" smtClean="0"/>
              <a:t>Dental charges</a:t>
            </a:r>
          </a:p>
          <a:p>
            <a:pPr eaLnBrk="1" hangingPunct="1">
              <a:buFont typeface="Wingdings" pitchFamily="2" charset="2"/>
              <a:buNone/>
            </a:pPr>
            <a:r>
              <a:rPr lang="en-US" sz="2400" dirty="0" smtClean="0"/>
              <a:t>Contacts</a:t>
            </a:r>
          </a:p>
          <a:p>
            <a:pPr eaLnBrk="1" hangingPunct="1">
              <a:buFont typeface="Wingdings" pitchFamily="2" charset="2"/>
              <a:buNone/>
            </a:pPr>
            <a:r>
              <a:rPr lang="en-US" sz="2400" dirty="0" smtClean="0"/>
              <a:t>Leg and Arm braces</a:t>
            </a:r>
          </a:p>
          <a:p>
            <a:pPr eaLnBrk="1" hangingPunct="1">
              <a:buFont typeface="Wingdings" pitchFamily="2" charset="2"/>
              <a:buNone/>
            </a:pPr>
            <a:endParaRPr lang="en-US" sz="2400" dirty="0" smtClean="0"/>
          </a:p>
        </p:txBody>
      </p:sp>
      <p:sp>
        <p:nvSpPr>
          <p:cNvPr id="120836" name="Rectangle 5"/>
          <p:cNvSpPr>
            <a:spLocks noGrp="1" noChangeArrowheads="1"/>
          </p:cNvSpPr>
          <p:nvPr>
            <p:ph sz="half" idx="2"/>
          </p:nvPr>
        </p:nvSpPr>
        <p:spPr>
          <a:xfrm>
            <a:off x="4724400" y="2254374"/>
            <a:ext cx="3657600" cy="4206240"/>
          </a:xfrm>
        </p:spPr>
        <p:txBody>
          <a:bodyPr/>
          <a:lstStyle/>
          <a:p>
            <a:pPr eaLnBrk="1" hangingPunct="1">
              <a:buFont typeface="Wingdings" pitchFamily="2" charset="2"/>
              <a:buNone/>
            </a:pPr>
            <a:r>
              <a:rPr lang="en-US" sz="2400" b="1" u="sng" dirty="0" smtClean="0"/>
              <a:t>INELIGIBLE (*)</a:t>
            </a:r>
            <a:endParaRPr lang="en-US" sz="1000" b="1" dirty="0" smtClean="0"/>
          </a:p>
          <a:p>
            <a:pPr eaLnBrk="1" hangingPunct="1">
              <a:buFont typeface="Wingdings" pitchFamily="2" charset="2"/>
              <a:buNone/>
            </a:pPr>
            <a:r>
              <a:rPr lang="en-US" sz="2400" dirty="0" smtClean="0"/>
              <a:t>Premiums</a:t>
            </a:r>
          </a:p>
          <a:p>
            <a:pPr eaLnBrk="1" hangingPunct="1">
              <a:buFont typeface="Wingdings" pitchFamily="2" charset="2"/>
              <a:buNone/>
            </a:pPr>
            <a:r>
              <a:rPr lang="en-US" sz="2400" dirty="0" smtClean="0"/>
              <a:t>Cosmetic surgery</a:t>
            </a:r>
          </a:p>
          <a:p>
            <a:pPr eaLnBrk="1" hangingPunct="1">
              <a:buFont typeface="Wingdings" pitchFamily="2" charset="2"/>
              <a:buNone/>
            </a:pPr>
            <a:r>
              <a:rPr lang="en-US" sz="2400" dirty="0" smtClean="0"/>
              <a:t>Health Club membership</a:t>
            </a:r>
          </a:p>
          <a:p>
            <a:pPr eaLnBrk="1" hangingPunct="1">
              <a:buFont typeface="Wingdings" pitchFamily="2" charset="2"/>
              <a:buNone/>
            </a:pPr>
            <a:r>
              <a:rPr lang="en-US" sz="2400" dirty="0" smtClean="0"/>
              <a:t>Toiletries</a:t>
            </a:r>
          </a:p>
          <a:p>
            <a:pPr eaLnBrk="1" hangingPunct="1">
              <a:buFont typeface="Wingdings" pitchFamily="2" charset="2"/>
              <a:buNone/>
            </a:pPr>
            <a:r>
              <a:rPr lang="en-US" sz="2400" dirty="0" smtClean="0"/>
              <a:t>Educational expenses</a:t>
            </a:r>
          </a:p>
          <a:p>
            <a:pPr eaLnBrk="1" hangingPunct="1">
              <a:buFont typeface="Wingdings" pitchFamily="2" charset="2"/>
              <a:buNone/>
            </a:pPr>
            <a:r>
              <a:rPr lang="en-US" sz="2400" dirty="0" smtClean="0"/>
              <a:t>Weight loss programs</a:t>
            </a:r>
          </a:p>
          <a:p>
            <a:pPr eaLnBrk="1" hangingPunct="1">
              <a:buFont typeface="Wingdings" pitchFamily="2" charset="2"/>
              <a:buNone/>
            </a:pPr>
            <a:endParaRPr lang="en-US" sz="2400" dirty="0" smtClean="0"/>
          </a:p>
        </p:txBody>
      </p:sp>
      <p:sp>
        <p:nvSpPr>
          <p:cNvPr id="120837" name="Text Box 6"/>
          <p:cNvSpPr txBox="1">
            <a:spLocks noChangeArrowheads="1"/>
          </p:cNvSpPr>
          <p:nvPr/>
        </p:nvSpPr>
        <p:spPr bwMode="auto">
          <a:xfrm>
            <a:off x="2727325" y="59801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solidFill>
                <a:srgbClr val="003366"/>
              </a:solidFill>
            </a:endParaRPr>
          </a:p>
        </p:txBody>
      </p:sp>
      <p:sp>
        <p:nvSpPr>
          <p:cNvPr id="6" name="TextBox 5"/>
          <p:cNvSpPr txBox="1"/>
          <p:nvPr/>
        </p:nvSpPr>
        <p:spPr>
          <a:xfrm>
            <a:off x="647700" y="5983560"/>
            <a:ext cx="8153400" cy="477054"/>
          </a:xfrm>
          <a:prstGeom prst="rect">
            <a:avLst/>
          </a:prstGeom>
          <a:noFill/>
        </p:spPr>
        <p:txBody>
          <a:bodyPr wrap="square" rtlCol="0">
            <a:spAutoFit/>
          </a:bodyPr>
          <a:lstStyle/>
          <a:p>
            <a:r>
              <a:rPr lang="en-US" sz="1250" b="1" dirty="0" smtClean="0">
                <a:solidFill>
                  <a:srgbClr val="FB7F15"/>
                </a:solidFill>
              </a:rPr>
              <a:t>(*) Some expenses and OTC are reimbursable with an Rx. or Letter of Medical Necessity. Verification of eligibility is recommended prior to purchase</a:t>
            </a:r>
            <a:r>
              <a:rPr lang="en-US" sz="1250" b="1" dirty="0" smtClean="0">
                <a:solidFill>
                  <a:srgbClr val="FB7F15"/>
                </a:solidFill>
              </a:rPr>
              <a:t>. </a:t>
            </a:r>
            <a:r>
              <a:rPr lang="en-US" sz="1250" b="1" dirty="0">
                <a:solidFill>
                  <a:srgbClr val="FB7F15"/>
                </a:solidFill>
              </a:rPr>
              <a:t> </a:t>
            </a:r>
            <a:r>
              <a:rPr lang="en-US" sz="1250" b="1" dirty="0" smtClean="0">
                <a:solidFill>
                  <a:srgbClr val="FB7F15"/>
                </a:solidFill>
              </a:rPr>
              <a:t>Reimbursement amount is after insurance.</a:t>
            </a:r>
            <a:endParaRPr lang="en-US" sz="1250" b="1" dirty="0">
              <a:solidFill>
                <a:srgbClr val="FB7F15"/>
              </a:solidFill>
            </a:endParaRPr>
          </a:p>
        </p:txBody>
      </p:sp>
    </p:spTree>
    <p:extLst>
      <p:ext uri="{BB962C8B-B14F-4D97-AF65-F5344CB8AC3E}">
        <p14:creationId xmlns:p14="http://schemas.microsoft.com/office/powerpoint/2010/main" val="3367684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AutoShape 2"/>
          <p:cNvSpPr>
            <a:spLocks noGrp="1" noChangeArrowheads="1"/>
          </p:cNvSpPr>
          <p:nvPr>
            <p:ph type="title"/>
          </p:nvPr>
        </p:nvSpPr>
        <p:spPr>
          <a:xfrm>
            <a:off x="685019" y="152400"/>
            <a:ext cx="7772400" cy="1676400"/>
          </a:xfrm>
        </p:spPr>
        <p:txBody>
          <a:bodyPr/>
          <a:lstStyle/>
          <a:p>
            <a:pPr algn="ctr" eaLnBrk="1" hangingPunct="1"/>
            <a:r>
              <a:rPr lang="en-US" dirty="0" smtClean="0">
                <a:solidFill>
                  <a:srgbClr val="0582CE"/>
                </a:solidFill>
                <a:latin typeface="Bookman Old Style" panose="02050604050505020204" pitchFamily="18" charset="0"/>
              </a:rPr>
              <a:t>Reimbursement Options</a:t>
            </a:r>
          </a:p>
        </p:txBody>
      </p:sp>
      <p:sp>
        <p:nvSpPr>
          <p:cNvPr id="121859" name="Rectangle 3"/>
          <p:cNvSpPr>
            <a:spLocks noGrp="1" noChangeArrowheads="1"/>
          </p:cNvSpPr>
          <p:nvPr>
            <p:ph idx="1"/>
          </p:nvPr>
        </p:nvSpPr>
        <p:spPr>
          <a:xfrm>
            <a:off x="913228" y="2286000"/>
            <a:ext cx="7315981" cy="4206240"/>
          </a:xfrm>
        </p:spPr>
        <p:txBody>
          <a:bodyPr>
            <a:normAutofit fontScale="92500"/>
          </a:bodyPr>
          <a:lstStyle/>
          <a:p>
            <a:pPr eaLnBrk="1" hangingPunct="1">
              <a:lnSpc>
                <a:spcPct val="90000"/>
              </a:lnSpc>
              <a:buClr>
                <a:srgbClr val="FB7F15"/>
              </a:buClr>
              <a:buFont typeface="Wingdings" panose="05000000000000000000" pitchFamily="2" charset="2"/>
              <a:buChar char="è"/>
            </a:pPr>
            <a:r>
              <a:rPr lang="en-US" sz="2400" b="1" dirty="0" smtClean="0"/>
              <a:t> DEBIT CARD</a:t>
            </a:r>
            <a:r>
              <a:rPr lang="en-US" sz="2400" dirty="0" smtClean="0"/>
              <a:t>:  Directly pays for eligible FSA expenses at 	                  </a:t>
            </a:r>
            <a:r>
              <a:rPr lang="en-US" sz="2400" dirty="0" smtClean="0"/>
              <a:t>   point </a:t>
            </a:r>
            <a:r>
              <a:rPr lang="en-US" sz="2400" dirty="0" smtClean="0"/>
              <a:t>of service.</a:t>
            </a:r>
          </a:p>
          <a:p>
            <a:pPr marL="0" indent="0" eaLnBrk="1" hangingPunct="1">
              <a:lnSpc>
                <a:spcPct val="90000"/>
              </a:lnSpc>
              <a:buClr>
                <a:srgbClr val="FB7F15"/>
              </a:buClr>
              <a:buNone/>
            </a:pPr>
            <a:r>
              <a:rPr lang="en-US" sz="1400" dirty="0" smtClean="0"/>
              <a:t>		</a:t>
            </a:r>
            <a:r>
              <a:rPr lang="en-US" sz="1400" dirty="0" smtClean="0">
                <a:solidFill>
                  <a:schemeClr val="accent3">
                    <a:lumMod val="40000"/>
                    <a:lumOff val="60000"/>
                  </a:schemeClr>
                </a:solidFill>
              </a:rPr>
              <a:t>  </a:t>
            </a:r>
            <a:r>
              <a:rPr lang="en-US" sz="1500" dirty="0" smtClean="0">
                <a:solidFill>
                  <a:schemeClr val="accent3">
                    <a:lumMod val="40000"/>
                    <a:lumOff val="60000"/>
                  </a:schemeClr>
                </a:solidFill>
              </a:rPr>
              <a:t>NOTE</a:t>
            </a:r>
            <a:r>
              <a:rPr lang="en-US" sz="1500" dirty="0">
                <a:solidFill>
                  <a:schemeClr val="accent3">
                    <a:lumMod val="40000"/>
                    <a:lumOff val="60000"/>
                  </a:schemeClr>
                </a:solidFill>
              </a:rPr>
              <a:t>:  Debit Card Payment does not mean approval.  Further </a:t>
            </a:r>
            <a:r>
              <a:rPr lang="en-US" sz="1500" dirty="0" smtClean="0">
                <a:solidFill>
                  <a:schemeClr val="accent3">
                    <a:lumMod val="40000"/>
                    <a:lumOff val="60000"/>
                  </a:schemeClr>
                </a:solidFill>
              </a:rPr>
              <a:t>		                  </a:t>
            </a:r>
            <a:r>
              <a:rPr lang="en-US" sz="1500" dirty="0" smtClean="0">
                <a:solidFill>
                  <a:schemeClr val="accent3">
                    <a:lumMod val="40000"/>
                    <a:lumOff val="60000"/>
                  </a:schemeClr>
                </a:solidFill>
              </a:rPr>
              <a:t> substantiation </a:t>
            </a:r>
            <a:r>
              <a:rPr lang="en-US" sz="1500" dirty="0">
                <a:solidFill>
                  <a:schemeClr val="accent3">
                    <a:lumMod val="40000"/>
                    <a:lumOff val="60000"/>
                  </a:schemeClr>
                </a:solidFill>
              </a:rPr>
              <a:t>may be </a:t>
            </a:r>
            <a:r>
              <a:rPr lang="en-US" sz="1500" dirty="0" smtClean="0">
                <a:solidFill>
                  <a:schemeClr val="accent3">
                    <a:lumMod val="40000"/>
                    <a:lumOff val="60000"/>
                  </a:schemeClr>
                </a:solidFill>
              </a:rPr>
              <a:t>needed</a:t>
            </a:r>
            <a:r>
              <a:rPr lang="en-US" sz="1500" dirty="0">
                <a:solidFill>
                  <a:schemeClr val="accent3">
                    <a:lumMod val="40000"/>
                    <a:lumOff val="60000"/>
                  </a:schemeClr>
                </a:solidFill>
              </a:rPr>
              <a:t> </a:t>
            </a:r>
            <a:r>
              <a:rPr lang="en-US" sz="1500" dirty="0" smtClean="0">
                <a:solidFill>
                  <a:schemeClr val="accent3">
                    <a:lumMod val="40000"/>
                    <a:lumOff val="60000"/>
                  </a:schemeClr>
                </a:solidFill>
              </a:rPr>
              <a:t>as defined </a:t>
            </a:r>
            <a:r>
              <a:rPr lang="en-US" sz="1500" dirty="0" smtClean="0">
                <a:solidFill>
                  <a:schemeClr val="accent3">
                    <a:lumMod val="40000"/>
                    <a:lumOff val="60000"/>
                  </a:schemeClr>
                </a:solidFill>
              </a:rPr>
              <a:t>below</a:t>
            </a:r>
            <a:endParaRPr lang="en-US" sz="2000" dirty="0" smtClean="0"/>
          </a:p>
          <a:p>
            <a:pPr eaLnBrk="1" hangingPunct="1">
              <a:lnSpc>
                <a:spcPct val="90000"/>
              </a:lnSpc>
              <a:buClr>
                <a:srgbClr val="FB7F15"/>
              </a:buClr>
              <a:buFont typeface="Wingdings" panose="05000000000000000000" pitchFamily="2" charset="2"/>
              <a:buChar char="è"/>
            </a:pPr>
            <a:r>
              <a:rPr lang="en-US" sz="2400" b="1" dirty="0" smtClean="0"/>
              <a:t> CLAIM FORM</a:t>
            </a:r>
            <a:r>
              <a:rPr lang="en-US" sz="2400" dirty="0" smtClean="0"/>
              <a:t>:  Save your receipts for claim submission</a:t>
            </a:r>
          </a:p>
          <a:p>
            <a:pPr marL="228600" lvl="1" indent="0" eaLnBrk="1" hangingPunct="1">
              <a:lnSpc>
                <a:spcPct val="90000"/>
              </a:lnSpc>
              <a:buClr>
                <a:srgbClr val="FB7F15"/>
              </a:buClr>
              <a:buNone/>
            </a:pPr>
            <a:r>
              <a:rPr lang="en-US" sz="2200" b="1" dirty="0" smtClean="0">
                <a:solidFill>
                  <a:srgbClr val="FB7F15"/>
                </a:solidFill>
              </a:rPr>
              <a:t>   BE SURE TO INCLUDE ALL DOCUMENTATION</a:t>
            </a:r>
          </a:p>
          <a:p>
            <a:pPr lvl="2" eaLnBrk="1" hangingPunct="1">
              <a:lnSpc>
                <a:spcPct val="90000"/>
              </a:lnSpc>
              <a:buClr>
                <a:srgbClr val="FB7F15"/>
              </a:buClr>
              <a:buFont typeface="Wingdings" panose="05000000000000000000" pitchFamily="2" charset="2"/>
              <a:buChar char="è"/>
            </a:pPr>
            <a:r>
              <a:rPr lang="en-US" dirty="0" smtClean="0">
                <a:solidFill>
                  <a:schemeClr val="accent3">
                    <a:lumMod val="40000"/>
                    <a:lumOff val="60000"/>
                  </a:schemeClr>
                </a:solidFill>
              </a:rPr>
              <a:t> Itemized bill</a:t>
            </a:r>
          </a:p>
          <a:p>
            <a:pPr lvl="2" eaLnBrk="1" hangingPunct="1">
              <a:lnSpc>
                <a:spcPct val="90000"/>
              </a:lnSpc>
              <a:buClr>
                <a:srgbClr val="FB7F15"/>
              </a:buClr>
              <a:buFont typeface="Wingdings" panose="05000000000000000000" pitchFamily="2" charset="2"/>
              <a:buChar char="è"/>
            </a:pPr>
            <a:r>
              <a:rPr lang="en-US" dirty="0" smtClean="0">
                <a:solidFill>
                  <a:schemeClr val="accent3">
                    <a:lumMod val="40000"/>
                    <a:lumOff val="60000"/>
                  </a:schemeClr>
                </a:solidFill>
              </a:rPr>
              <a:t> Explanation of </a:t>
            </a:r>
            <a:r>
              <a:rPr lang="en-US" dirty="0" smtClean="0">
                <a:solidFill>
                  <a:schemeClr val="accent3">
                    <a:lumMod val="40000"/>
                    <a:lumOff val="60000"/>
                  </a:schemeClr>
                </a:solidFill>
              </a:rPr>
              <a:t> </a:t>
            </a:r>
            <a:r>
              <a:rPr lang="en-US" dirty="0" smtClean="0">
                <a:solidFill>
                  <a:schemeClr val="accent3">
                    <a:lumMod val="40000"/>
                    <a:lumOff val="60000"/>
                  </a:schemeClr>
                </a:solidFill>
              </a:rPr>
              <a:t>insurance </a:t>
            </a:r>
            <a:r>
              <a:rPr lang="en-US" dirty="0" smtClean="0">
                <a:solidFill>
                  <a:schemeClr val="accent3">
                    <a:lumMod val="40000"/>
                    <a:lumOff val="60000"/>
                  </a:schemeClr>
                </a:solidFill>
              </a:rPr>
              <a:t>benefit/payment</a:t>
            </a:r>
            <a:endParaRPr lang="en-US" dirty="0" smtClean="0">
              <a:solidFill>
                <a:schemeClr val="accent3">
                  <a:lumMod val="40000"/>
                  <a:lumOff val="60000"/>
                </a:schemeClr>
              </a:solidFill>
            </a:endParaRPr>
          </a:p>
          <a:p>
            <a:pPr lvl="2" eaLnBrk="1" hangingPunct="1">
              <a:lnSpc>
                <a:spcPct val="90000"/>
              </a:lnSpc>
              <a:buClr>
                <a:srgbClr val="FB7F15"/>
              </a:buClr>
              <a:buFont typeface="Wingdings" panose="05000000000000000000" pitchFamily="2" charset="2"/>
              <a:buChar char="è"/>
            </a:pPr>
            <a:r>
              <a:rPr lang="en-US" dirty="0" smtClean="0">
                <a:solidFill>
                  <a:schemeClr val="accent3">
                    <a:lumMod val="40000"/>
                    <a:lumOff val="60000"/>
                  </a:schemeClr>
                </a:solidFill>
              </a:rPr>
              <a:t> Receipt showing payment</a:t>
            </a:r>
          </a:p>
          <a:p>
            <a:pPr eaLnBrk="1" hangingPunct="1">
              <a:lnSpc>
                <a:spcPct val="90000"/>
              </a:lnSpc>
            </a:pPr>
            <a:endParaRPr lang="en-US" sz="2000" dirty="0" smtClean="0"/>
          </a:p>
          <a:p>
            <a:pPr eaLnBrk="1" hangingPunct="1">
              <a:lnSpc>
                <a:spcPct val="90000"/>
              </a:lnSpc>
            </a:pPr>
            <a:endParaRPr lang="en-US" sz="2000" dirty="0" smtClean="0"/>
          </a:p>
          <a:p>
            <a:pPr marL="1828800" lvl="4" indent="0" eaLnBrk="1" hangingPunct="1">
              <a:lnSpc>
                <a:spcPct val="90000"/>
              </a:lnSpc>
              <a:buFont typeface="Wingdings" pitchFamily="2" charset="2"/>
              <a:buNone/>
            </a:pPr>
            <a:r>
              <a:rPr lang="en-US" sz="1000" dirty="0" smtClean="0"/>
              <a:t>				</a:t>
            </a:r>
            <a:endParaRPr lang="en-US" sz="1400" dirty="0" smtClean="0"/>
          </a:p>
        </p:txBody>
      </p:sp>
    </p:spTree>
    <p:extLst>
      <p:ext uri="{BB962C8B-B14F-4D97-AF65-F5344CB8AC3E}">
        <p14:creationId xmlns:p14="http://schemas.microsoft.com/office/powerpoint/2010/main" val="42668341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AutoShape 2"/>
          <p:cNvSpPr>
            <a:spLocks noGrp="1" noChangeArrowheads="1"/>
          </p:cNvSpPr>
          <p:nvPr>
            <p:ph type="title"/>
          </p:nvPr>
        </p:nvSpPr>
        <p:spPr>
          <a:xfrm>
            <a:off x="685019" y="152400"/>
            <a:ext cx="7772400" cy="1676400"/>
          </a:xfrm>
        </p:spPr>
        <p:txBody>
          <a:bodyPr/>
          <a:lstStyle/>
          <a:p>
            <a:pPr eaLnBrk="1" hangingPunct="1"/>
            <a:r>
              <a:rPr lang="en-US" dirty="0" smtClean="0">
                <a:solidFill>
                  <a:srgbClr val="0582CE"/>
                </a:solidFill>
                <a:latin typeface="Bookman Old Style" panose="02050604050505020204" pitchFamily="18" charset="0"/>
              </a:rPr>
              <a:t>Contribution Amounts</a:t>
            </a:r>
          </a:p>
        </p:txBody>
      </p:sp>
      <p:sp>
        <p:nvSpPr>
          <p:cNvPr id="122883" name="Rectangle 3"/>
          <p:cNvSpPr>
            <a:spLocks noGrp="1" noChangeArrowheads="1"/>
          </p:cNvSpPr>
          <p:nvPr>
            <p:ph idx="1"/>
          </p:nvPr>
        </p:nvSpPr>
        <p:spPr/>
        <p:txBody>
          <a:bodyPr/>
          <a:lstStyle/>
          <a:p>
            <a:pPr eaLnBrk="1" hangingPunct="1">
              <a:buFont typeface="Wingdings" pitchFamily="2" charset="2"/>
              <a:buNone/>
            </a:pPr>
            <a:endParaRPr lang="en-US" sz="2400" dirty="0" smtClean="0"/>
          </a:p>
          <a:p>
            <a:pPr eaLnBrk="1" hangingPunct="1">
              <a:buClr>
                <a:srgbClr val="FB7F15"/>
              </a:buClr>
              <a:buFont typeface="Wingdings" panose="05000000000000000000" pitchFamily="2" charset="2"/>
              <a:buChar char="è"/>
            </a:pPr>
            <a:r>
              <a:rPr lang="en-US" sz="2400" b="1" dirty="0" smtClean="0"/>
              <a:t> </a:t>
            </a:r>
            <a:r>
              <a:rPr lang="en-US" sz="2400" b="1" dirty="0" smtClean="0"/>
              <a:t>The EMPLOYEE</a:t>
            </a:r>
            <a:r>
              <a:rPr lang="en-US" sz="2400" b="1" dirty="0" smtClean="0"/>
              <a:t> </a:t>
            </a:r>
            <a:r>
              <a:rPr lang="en-US" sz="2400" b="1" dirty="0" smtClean="0"/>
              <a:t>defines </a:t>
            </a:r>
            <a:r>
              <a:rPr lang="en-US" sz="2400" dirty="0" smtClean="0"/>
              <a:t>election amount per pay period or </a:t>
            </a:r>
            <a:r>
              <a:rPr lang="en-US" sz="2400" dirty="0" smtClean="0"/>
              <a:t>for </a:t>
            </a:r>
            <a:r>
              <a:rPr lang="en-US" sz="2400" dirty="0" smtClean="0"/>
              <a:t>the </a:t>
            </a:r>
            <a:r>
              <a:rPr lang="en-US" sz="2400" b="1" dirty="0" smtClean="0"/>
              <a:t>CALENDAR</a:t>
            </a:r>
            <a:r>
              <a:rPr lang="en-US" sz="2400" dirty="0" smtClean="0"/>
              <a:t> year</a:t>
            </a:r>
          </a:p>
          <a:p>
            <a:pPr eaLnBrk="1" hangingPunct="1">
              <a:buClr>
                <a:srgbClr val="FB7F15"/>
              </a:buClr>
              <a:buFont typeface="Wingdings" panose="05000000000000000000" pitchFamily="2" charset="2"/>
              <a:buChar char="è"/>
            </a:pPr>
            <a:endParaRPr lang="en-US" sz="2400" dirty="0"/>
          </a:p>
          <a:p>
            <a:pPr eaLnBrk="1" hangingPunct="1">
              <a:buClr>
                <a:srgbClr val="FB7F15"/>
              </a:buClr>
              <a:buFont typeface="Wingdings" panose="05000000000000000000" pitchFamily="2" charset="2"/>
              <a:buChar char="è"/>
            </a:pPr>
            <a:r>
              <a:rPr lang="en-US" sz="2400" dirty="0" smtClean="0"/>
              <a:t> Maximum yearly contribution is $2,750.00 per City’s limit.  </a:t>
            </a:r>
          </a:p>
          <a:p>
            <a:pPr eaLnBrk="1" hangingPunct="1"/>
            <a:endParaRPr lang="en-US" sz="2400" dirty="0"/>
          </a:p>
          <a:p>
            <a:pPr marL="0" indent="0" eaLnBrk="1" hangingPunct="1">
              <a:buNone/>
            </a:pPr>
            <a:r>
              <a:rPr lang="en-US" sz="2400" b="1" dirty="0" smtClean="0">
                <a:solidFill>
                  <a:srgbClr val="FB7F15"/>
                </a:solidFill>
              </a:rPr>
              <a:t>Yearly </a:t>
            </a:r>
            <a:r>
              <a:rPr lang="en-US" sz="2400" b="1" dirty="0" smtClean="0">
                <a:solidFill>
                  <a:srgbClr val="FB7F15"/>
                </a:solidFill>
              </a:rPr>
              <a:t>re-enrollment and new election form </a:t>
            </a:r>
            <a:r>
              <a:rPr lang="en-US" sz="2400" b="1" dirty="0" smtClean="0">
                <a:solidFill>
                  <a:srgbClr val="FB7F15"/>
                </a:solidFill>
              </a:rPr>
              <a:t>is required!</a:t>
            </a:r>
          </a:p>
          <a:p>
            <a:pPr eaLnBrk="1" hangingPunct="1"/>
            <a:endParaRPr lang="en-US" sz="2400" dirty="0" smtClean="0"/>
          </a:p>
          <a:p>
            <a:pPr marL="0" indent="0" eaLnBrk="1" hangingPunct="1">
              <a:buNone/>
            </a:pPr>
            <a:endParaRPr lang="en-US" sz="2400" dirty="0" smtClean="0"/>
          </a:p>
          <a:p>
            <a:pPr eaLnBrk="1" hangingPunct="1">
              <a:buFont typeface="Wingdings" pitchFamily="2" charset="2"/>
              <a:buNone/>
            </a:pPr>
            <a:endParaRPr lang="en-US" sz="2400" dirty="0" smtClean="0"/>
          </a:p>
        </p:txBody>
      </p:sp>
    </p:spTree>
    <p:extLst>
      <p:ext uri="{BB962C8B-B14F-4D97-AF65-F5344CB8AC3E}">
        <p14:creationId xmlns:p14="http://schemas.microsoft.com/office/powerpoint/2010/main" val="16326281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AutoShape 2"/>
          <p:cNvSpPr>
            <a:spLocks noGrp="1" noChangeArrowheads="1"/>
          </p:cNvSpPr>
          <p:nvPr>
            <p:ph type="title"/>
          </p:nvPr>
        </p:nvSpPr>
        <p:spPr/>
        <p:txBody>
          <a:bodyPr>
            <a:normAutofit/>
          </a:bodyPr>
          <a:lstStyle/>
          <a:p>
            <a:pPr eaLnBrk="1" hangingPunct="1"/>
            <a:r>
              <a:rPr lang="en-US" sz="3500" dirty="0" smtClean="0">
                <a:solidFill>
                  <a:srgbClr val="0582CE"/>
                </a:solidFill>
                <a:latin typeface="Bookman Old Style" panose="02050604050505020204" pitchFamily="18" charset="0"/>
              </a:rPr>
              <a:t>Reimbursement Information</a:t>
            </a:r>
          </a:p>
        </p:txBody>
      </p:sp>
      <p:sp>
        <p:nvSpPr>
          <p:cNvPr id="123907" name="Rectangle 3"/>
          <p:cNvSpPr>
            <a:spLocks noGrp="1" noChangeArrowheads="1"/>
          </p:cNvSpPr>
          <p:nvPr>
            <p:ph idx="1"/>
          </p:nvPr>
        </p:nvSpPr>
        <p:spPr>
          <a:xfrm>
            <a:off x="718886" y="2209800"/>
            <a:ext cx="7772400" cy="4206240"/>
          </a:xfrm>
        </p:spPr>
        <p:txBody>
          <a:bodyPr/>
          <a:lstStyle/>
          <a:p>
            <a:pPr eaLnBrk="1" hangingPunct="1">
              <a:buClr>
                <a:srgbClr val="FB7F15"/>
              </a:buClr>
              <a:buFont typeface="Wingdings" panose="05000000000000000000" pitchFamily="2" charset="2"/>
              <a:buChar char="è"/>
            </a:pPr>
            <a:r>
              <a:rPr lang="en-US" dirty="0" smtClean="0"/>
              <a:t> Reimbursement is paid to the employee, not the provider</a:t>
            </a:r>
          </a:p>
          <a:p>
            <a:pPr eaLnBrk="1" hangingPunct="1">
              <a:buClr>
                <a:srgbClr val="FB7F15"/>
              </a:buClr>
              <a:buFont typeface="Wingdings" panose="05000000000000000000" pitchFamily="2" charset="2"/>
              <a:buChar char="è"/>
            </a:pPr>
            <a:endParaRPr lang="en-US" sz="1000" dirty="0"/>
          </a:p>
          <a:p>
            <a:pPr marL="398463" indent="-398463" eaLnBrk="1" hangingPunct="1">
              <a:buClr>
                <a:srgbClr val="FB7F15"/>
              </a:buClr>
              <a:buFont typeface="Wingdings" panose="05000000000000000000" pitchFamily="2" charset="2"/>
              <a:buChar char="è"/>
            </a:pPr>
            <a:r>
              <a:rPr lang="en-US" dirty="0" smtClean="0"/>
              <a:t>Participants have 90 days after the PLAN YEAR ends </a:t>
            </a:r>
            <a:r>
              <a:rPr lang="en-US" dirty="0"/>
              <a:t> </a:t>
            </a:r>
            <a:r>
              <a:rPr lang="en-US" dirty="0" smtClean="0"/>
              <a:t>              (March  31</a:t>
            </a:r>
            <a:r>
              <a:rPr lang="en-US" baseline="30000" dirty="0" smtClean="0"/>
              <a:t>st</a:t>
            </a:r>
            <a:r>
              <a:rPr lang="en-US" dirty="0" smtClean="0"/>
              <a:t>) or until TERMINATION date to turn in claims for reimbursement.</a:t>
            </a:r>
          </a:p>
          <a:p>
            <a:pPr eaLnBrk="1" hangingPunct="1">
              <a:buClr>
                <a:srgbClr val="FB7F15"/>
              </a:buClr>
              <a:buFont typeface="Wingdings" panose="05000000000000000000" pitchFamily="2" charset="2"/>
              <a:buChar char="è"/>
            </a:pPr>
            <a:endParaRPr lang="en-US" sz="1000" dirty="0" smtClean="0"/>
          </a:p>
          <a:p>
            <a:pPr marL="347663" indent="-347663" eaLnBrk="1" hangingPunct="1">
              <a:buClr>
                <a:srgbClr val="FB7F15"/>
              </a:buClr>
              <a:buFont typeface="Wingdings" panose="05000000000000000000" pitchFamily="2" charset="2"/>
              <a:buChar char="è"/>
            </a:pPr>
            <a:r>
              <a:rPr lang="en-US" dirty="0" smtClean="0"/>
              <a:t>Service dates must be incurred within the Plan year the election was made to receive reimbursement</a:t>
            </a:r>
          </a:p>
          <a:p>
            <a:pPr eaLnBrk="1" hangingPunct="1">
              <a:buClr>
                <a:srgbClr val="FB7F15"/>
              </a:buClr>
              <a:buFont typeface="Wingdings" panose="05000000000000000000" pitchFamily="2" charset="2"/>
              <a:buChar char="è"/>
            </a:pPr>
            <a:endParaRPr lang="en-US" sz="1000" dirty="0" smtClean="0"/>
          </a:p>
          <a:p>
            <a:pPr marL="347663" indent="-347663" eaLnBrk="1" hangingPunct="1">
              <a:buClr>
                <a:srgbClr val="FB7F15"/>
              </a:buClr>
              <a:buFont typeface="Wingdings" panose="05000000000000000000" pitchFamily="2" charset="2"/>
              <a:buChar char="è"/>
            </a:pPr>
            <a:r>
              <a:rPr lang="en-US" dirty="0" smtClean="0"/>
              <a:t>Elections must be made yearly at Open Enrollment to re-enroll or enroll in this benefit.</a:t>
            </a:r>
          </a:p>
          <a:p>
            <a:pPr lvl="1" eaLnBrk="1" hangingPunct="1"/>
            <a:endParaRPr lang="en-US" dirty="0" smtClean="0"/>
          </a:p>
        </p:txBody>
      </p:sp>
    </p:spTree>
    <p:extLst>
      <p:ext uri="{BB962C8B-B14F-4D97-AF65-F5344CB8AC3E}">
        <p14:creationId xmlns:p14="http://schemas.microsoft.com/office/powerpoint/2010/main" val="9450921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AutoShape 2"/>
          <p:cNvSpPr>
            <a:spLocks noGrp="1" noChangeArrowheads="1"/>
          </p:cNvSpPr>
          <p:nvPr>
            <p:ph type="title"/>
          </p:nvPr>
        </p:nvSpPr>
        <p:spPr>
          <a:xfrm>
            <a:off x="685019" y="152400"/>
            <a:ext cx="7772400" cy="1640536"/>
          </a:xfrm>
        </p:spPr>
        <p:txBody>
          <a:bodyPr>
            <a:normAutofit/>
          </a:bodyPr>
          <a:lstStyle/>
          <a:p>
            <a:pPr algn="ctr" eaLnBrk="1" hangingPunct="1"/>
            <a:r>
              <a:rPr lang="en-US" sz="4000" dirty="0" smtClean="0">
                <a:solidFill>
                  <a:srgbClr val="0582CE"/>
                </a:solidFill>
                <a:latin typeface="Bookman Old Style" panose="02050604050505020204" pitchFamily="18" charset="0"/>
              </a:rPr>
              <a:t>Use it or Lose It</a:t>
            </a:r>
            <a:endParaRPr lang="en-US" sz="3200" dirty="0" smtClean="0">
              <a:solidFill>
                <a:srgbClr val="0582CE"/>
              </a:solidFill>
              <a:latin typeface="Bookman Old Style" panose="02050604050505020204" pitchFamily="18" charset="0"/>
            </a:endParaRPr>
          </a:p>
        </p:txBody>
      </p:sp>
      <p:sp>
        <p:nvSpPr>
          <p:cNvPr id="124931" name="Rectangle 3"/>
          <p:cNvSpPr>
            <a:spLocks noGrp="1" noChangeArrowheads="1"/>
          </p:cNvSpPr>
          <p:nvPr>
            <p:ph idx="1"/>
          </p:nvPr>
        </p:nvSpPr>
        <p:spPr>
          <a:xfrm>
            <a:off x="0" y="2743200"/>
            <a:ext cx="9144000" cy="1066800"/>
          </a:xfrm>
        </p:spPr>
        <p:txBody>
          <a:bodyPr>
            <a:noAutofit/>
          </a:bodyPr>
          <a:lstStyle/>
          <a:p>
            <a:pPr algn="ctr" eaLnBrk="1" hangingPunct="1">
              <a:buFont typeface="Wingdings" pitchFamily="2" charset="2"/>
              <a:buNone/>
            </a:pPr>
            <a:r>
              <a:rPr lang="en-US" sz="3200" dirty="0" smtClean="0"/>
              <a:t>	Monies left over are “forfeited” and are </a:t>
            </a:r>
            <a:r>
              <a:rPr lang="en-US" sz="3200" dirty="0"/>
              <a:t> </a:t>
            </a:r>
            <a:r>
              <a:rPr lang="en-US" sz="3200" dirty="0" smtClean="0"/>
              <a:t>                                                         not reimbursable to the employee</a:t>
            </a:r>
            <a:r>
              <a:rPr lang="en-US" sz="3200" dirty="0" smtClean="0"/>
              <a:t>.  </a:t>
            </a:r>
          </a:p>
          <a:p>
            <a:pPr algn="ctr" eaLnBrk="1" hangingPunct="1">
              <a:buFont typeface="Wingdings" pitchFamily="2" charset="2"/>
              <a:buNone/>
            </a:pPr>
            <a:r>
              <a:rPr lang="en-US" sz="3200" dirty="0" smtClean="0"/>
              <a:t>Balances do NOT rollover.</a:t>
            </a:r>
            <a:endParaRPr lang="en-US" sz="3200" dirty="0" smtClean="0"/>
          </a:p>
        </p:txBody>
      </p:sp>
    </p:spTree>
    <p:extLst>
      <p:ext uri="{BB962C8B-B14F-4D97-AF65-F5344CB8AC3E}">
        <p14:creationId xmlns:p14="http://schemas.microsoft.com/office/powerpoint/2010/main" val="27736736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264"/>
            <a:ext cx="9144000" cy="1640536"/>
          </a:xfrm>
        </p:spPr>
        <p:txBody>
          <a:bodyPr/>
          <a:lstStyle/>
          <a:p>
            <a:pPr algn="ctr"/>
            <a:r>
              <a:rPr lang="en-US" dirty="0" smtClean="0">
                <a:solidFill>
                  <a:srgbClr val="0582CE"/>
                </a:solidFill>
                <a:latin typeface="Bookman Old Style" panose="02050604050505020204" pitchFamily="18" charset="0"/>
              </a:rPr>
              <a:t>DEPENDENT CARE BENEFIT</a:t>
            </a:r>
            <a:endParaRPr lang="en-US" dirty="0">
              <a:solidFill>
                <a:srgbClr val="0582CE"/>
              </a:solidFill>
              <a:latin typeface="Bookman Old Style" panose="02050604050505020204" pitchFamily="18" charset="0"/>
            </a:endParaRPr>
          </a:p>
        </p:txBody>
      </p:sp>
      <p:sp>
        <p:nvSpPr>
          <p:cNvPr id="3" name="Content Placeholder 2"/>
          <p:cNvSpPr>
            <a:spLocks noGrp="1"/>
          </p:cNvSpPr>
          <p:nvPr>
            <p:ph idx="1"/>
          </p:nvPr>
        </p:nvSpPr>
        <p:spPr>
          <a:xfrm>
            <a:off x="685800" y="2209800"/>
            <a:ext cx="7772400" cy="4206240"/>
          </a:xfrm>
        </p:spPr>
        <p:txBody>
          <a:bodyPr>
            <a:normAutofit/>
          </a:bodyPr>
          <a:lstStyle/>
          <a:p>
            <a:pPr marL="398463" indent="-398463">
              <a:buClr>
                <a:srgbClr val="FB7F15"/>
              </a:buClr>
              <a:buFont typeface="Wingdings" panose="05000000000000000000" pitchFamily="2" charset="2"/>
              <a:buChar char="è"/>
            </a:pPr>
            <a:r>
              <a:rPr lang="en-US" dirty="0" smtClean="0"/>
              <a:t>Benefit provides reimbursement for dependent care expenses:</a:t>
            </a:r>
          </a:p>
          <a:p>
            <a:pPr marL="914400" lvl="3" indent="-228600">
              <a:buClr>
                <a:srgbClr val="FB7F15"/>
              </a:buClr>
              <a:buFont typeface="Wingdings" panose="05000000000000000000" pitchFamily="2" charset="2"/>
              <a:buChar char="è"/>
            </a:pPr>
            <a:r>
              <a:rPr lang="en-US" dirty="0" smtClean="0"/>
              <a:t> </a:t>
            </a:r>
            <a:r>
              <a:rPr lang="en-US" sz="2000" dirty="0" smtClean="0"/>
              <a:t>Married filing as joint up to </a:t>
            </a:r>
            <a:r>
              <a:rPr lang="en-US" sz="2000" b="1" dirty="0" smtClean="0">
                <a:solidFill>
                  <a:srgbClr val="FB7F15"/>
                </a:solidFill>
              </a:rPr>
              <a:t>$5,000</a:t>
            </a:r>
            <a:r>
              <a:rPr lang="en-US" sz="2000" dirty="0" smtClean="0"/>
              <a:t>.</a:t>
            </a:r>
          </a:p>
          <a:p>
            <a:pPr marL="914400" lvl="3" indent="-228600">
              <a:buClr>
                <a:srgbClr val="FB7F15"/>
              </a:buClr>
              <a:buFont typeface="Wingdings" panose="05000000000000000000" pitchFamily="2" charset="2"/>
              <a:buChar char="è"/>
            </a:pPr>
            <a:r>
              <a:rPr lang="en-US" dirty="0" smtClean="0"/>
              <a:t> </a:t>
            </a:r>
            <a:r>
              <a:rPr lang="en-US" sz="2000" dirty="0" smtClean="0"/>
              <a:t>Married filing as single up to </a:t>
            </a:r>
            <a:r>
              <a:rPr lang="en-US" sz="2000" b="1" dirty="0" smtClean="0">
                <a:solidFill>
                  <a:srgbClr val="FB7F15"/>
                </a:solidFill>
              </a:rPr>
              <a:t>$2500</a:t>
            </a:r>
            <a:r>
              <a:rPr lang="en-US" sz="2000" dirty="0" smtClean="0"/>
              <a:t>.</a:t>
            </a:r>
            <a:endParaRPr lang="en-US" sz="2000" dirty="0"/>
          </a:p>
          <a:p>
            <a:pPr lvl="3">
              <a:buClr>
                <a:srgbClr val="FB7F15"/>
              </a:buClr>
              <a:buFont typeface="Wingdings" panose="05000000000000000000" pitchFamily="2" charset="2"/>
              <a:buChar char="è"/>
            </a:pPr>
            <a:endParaRPr lang="en-US" sz="500" dirty="0"/>
          </a:p>
          <a:p>
            <a:pPr marL="398463" indent="-398463">
              <a:buClr>
                <a:srgbClr val="FB7F15"/>
              </a:buClr>
              <a:buFont typeface="Wingdings" panose="05000000000000000000" pitchFamily="2" charset="2"/>
              <a:buChar char="è"/>
            </a:pPr>
            <a:endParaRPr lang="en-US" sz="1000" dirty="0" smtClean="0"/>
          </a:p>
          <a:p>
            <a:pPr marL="228600" lvl="1" indent="0">
              <a:buClr>
                <a:srgbClr val="FB7F15"/>
              </a:buClr>
              <a:buNone/>
            </a:pPr>
            <a:r>
              <a:rPr lang="en-US" b="1" dirty="0" smtClean="0"/>
              <a:t>     Dependent  Definition</a:t>
            </a:r>
            <a:r>
              <a:rPr lang="en-US" dirty="0" smtClean="0"/>
              <a:t>:</a:t>
            </a:r>
          </a:p>
          <a:p>
            <a:pPr marL="515938" lvl="2" indent="-58738">
              <a:buClr>
                <a:srgbClr val="FB7F15"/>
              </a:buClr>
              <a:buNone/>
            </a:pPr>
            <a:r>
              <a:rPr lang="en-US" dirty="0" smtClean="0"/>
              <a:t> Someone who spends at least 8 hours a day in your home and is one of the  following:</a:t>
            </a:r>
          </a:p>
          <a:p>
            <a:pPr lvl="2">
              <a:buClr>
                <a:srgbClr val="FB7F15"/>
              </a:buClr>
              <a:buFont typeface="Wingdings" panose="05000000000000000000" pitchFamily="2" charset="2"/>
              <a:buChar char="è"/>
            </a:pPr>
            <a:endParaRPr lang="en-US" sz="500" dirty="0" smtClean="0"/>
          </a:p>
          <a:p>
            <a:pPr marL="914400" lvl="3" indent="-228600">
              <a:buClr>
                <a:srgbClr val="FB7F15"/>
              </a:buClr>
              <a:buFont typeface="Wingdings" panose="05000000000000000000" pitchFamily="2" charset="2"/>
              <a:buChar char="è"/>
            </a:pPr>
            <a:r>
              <a:rPr lang="en-US" sz="1800" dirty="0" smtClean="0"/>
              <a:t>A legally dependent child under 13 YO for whom you have custody for more than ½ of the year</a:t>
            </a:r>
          </a:p>
          <a:p>
            <a:pPr lvl="3">
              <a:buClr>
                <a:srgbClr val="FB7F15"/>
              </a:buClr>
              <a:buFont typeface="Wingdings" panose="05000000000000000000" pitchFamily="2" charset="2"/>
              <a:buChar char="è"/>
            </a:pPr>
            <a:endParaRPr lang="en-US" sz="500" dirty="0" smtClean="0"/>
          </a:p>
          <a:p>
            <a:pPr marL="914400" lvl="3" indent="-228600">
              <a:buClr>
                <a:srgbClr val="FB7F15"/>
              </a:buClr>
              <a:buFont typeface="Wingdings" panose="05000000000000000000" pitchFamily="2" charset="2"/>
              <a:buChar char="è"/>
            </a:pPr>
            <a:r>
              <a:rPr lang="en-US" sz="1800" dirty="0" smtClean="0"/>
              <a:t>A dependent that is physically or mentally incapable of self-care regardless of age</a:t>
            </a:r>
            <a:endParaRPr lang="en-US" sz="1800" dirty="0"/>
          </a:p>
        </p:txBody>
      </p:sp>
    </p:spTree>
    <p:extLst>
      <p:ext uri="{BB962C8B-B14F-4D97-AF65-F5344CB8AC3E}">
        <p14:creationId xmlns:p14="http://schemas.microsoft.com/office/powerpoint/2010/main" val="6601418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264"/>
            <a:ext cx="9143999" cy="1640536"/>
          </a:xfrm>
        </p:spPr>
        <p:txBody>
          <a:bodyPr>
            <a:normAutofit fontScale="90000"/>
          </a:bodyPr>
          <a:lstStyle/>
          <a:p>
            <a:pPr algn="ctr"/>
            <a:r>
              <a:rPr lang="en-US" dirty="0" smtClean="0">
                <a:solidFill>
                  <a:srgbClr val="0582CE"/>
                </a:solidFill>
                <a:latin typeface="Bookman Old Style" panose="02050604050505020204" pitchFamily="18" charset="0"/>
              </a:rPr>
              <a:t>Reimbursement Requirements for Dependent Care</a:t>
            </a:r>
            <a:endParaRPr lang="en-US" dirty="0">
              <a:solidFill>
                <a:srgbClr val="0582CE"/>
              </a:solidFill>
              <a:latin typeface="Bookman Old Style" panose="02050604050505020204" pitchFamily="18" charset="0"/>
            </a:endParaRPr>
          </a:p>
        </p:txBody>
      </p:sp>
      <p:sp>
        <p:nvSpPr>
          <p:cNvPr id="3" name="Content Placeholder 2"/>
          <p:cNvSpPr>
            <a:spLocks noGrp="1"/>
          </p:cNvSpPr>
          <p:nvPr>
            <p:ph idx="1"/>
          </p:nvPr>
        </p:nvSpPr>
        <p:spPr>
          <a:xfrm>
            <a:off x="685799" y="2133600"/>
            <a:ext cx="7772400" cy="4206240"/>
          </a:xfrm>
        </p:spPr>
        <p:txBody>
          <a:bodyPr>
            <a:normAutofit/>
          </a:bodyPr>
          <a:lstStyle/>
          <a:p>
            <a:pPr marL="0" indent="0">
              <a:buNone/>
            </a:pPr>
            <a:r>
              <a:rPr lang="en-US" b="1" dirty="0" smtClean="0"/>
              <a:t>Claim Form must include the following:</a:t>
            </a:r>
          </a:p>
          <a:p>
            <a:pPr marL="457200" indent="-457200">
              <a:buClr>
                <a:srgbClr val="FB7F15"/>
              </a:buClr>
              <a:buAutoNum type="arabicPeriod"/>
            </a:pPr>
            <a:r>
              <a:rPr lang="en-US" dirty="0" smtClean="0"/>
              <a:t>Provider Name</a:t>
            </a:r>
          </a:p>
          <a:p>
            <a:pPr marL="457200" indent="-457200">
              <a:buClr>
                <a:srgbClr val="FB7F15"/>
              </a:buClr>
              <a:buAutoNum type="arabicPeriod"/>
            </a:pPr>
            <a:r>
              <a:rPr lang="en-US" dirty="0" smtClean="0"/>
              <a:t>Service date(s)</a:t>
            </a:r>
          </a:p>
          <a:p>
            <a:pPr marL="457200" indent="-457200">
              <a:buClr>
                <a:srgbClr val="FB7F15"/>
              </a:buClr>
              <a:buAutoNum type="arabicPeriod" startAt="2"/>
            </a:pPr>
            <a:r>
              <a:rPr lang="en-US" dirty="0" smtClean="0"/>
              <a:t>Dependent Name and Relationship</a:t>
            </a:r>
          </a:p>
          <a:p>
            <a:pPr marL="457200" indent="-457200">
              <a:buClr>
                <a:srgbClr val="FB7F15"/>
              </a:buClr>
              <a:buAutoNum type="arabicPeriod" startAt="4"/>
            </a:pPr>
            <a:r>
              <a:rPr lang="en-US" dirty="0" smtClean="0"/>
              <a:t>Type of service</a:t>
            </a:r>
          </a:p>
          <a:p>
            <a:pPr marL="457200" indent="-457200">
              <a:buClr>
                <a:srgbClr val="FB7F15"/>
              </a:buClr>
              <a:buAutoNum type="arabicPeriod" startAt="4"/>
            </a:pPr>
            <a:r>
              <a:rPr lang="en-US" dirty="0" smtClean="0"/>
              <a:t>Amount Billed</a:t>
            </a:r>
          </a:p>
          <a:p>
            <a:pPr marL="0" indent="0">
              <a:buNone/>
            </a:pPr>
            <a:endParaRPr lang="en-US" sz="1600" dirty="0" smtClean="0"/>
          </a:p>
          <a:p>
            <a:pPr marL="0" indent="0">
              <a:buNone/>
            </a:pPr>
            <a:r>
              <a:rPr lang="en-US" sz="1600" dirty="0" smtClean="0"/>
              <a:t>Cancelled or copies of checks and credit card receipts do not contain all of the 5 required pieces of information that are noted above; therefore, are not acceptable documentation for the purposes of reimbursement from the Plan.</a:t>
            </a:r>
          </a:p>
          <a:p>
            <a:endParaRPr lang="en-US" sz="1600" dirty="0"/>
          </a:p>
        </p:txBody>
      </p:sp>
    </p:spTree>
    <p:extLst>
      <p:ext uri="{BB962C8B-B14F-4D97-AF65-F5344CB8AC3E}">
        <p14:creationId xmlns:p14="http://schemas.microsoft.com/office/powerpoint/2010/main" val="25545402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267" y="228600"/>
            <a:ext cx="7763152" cy="1564336"/>
          </a:xfrm>
        </p:spPr>
        <p:txBody>
          <a:bodyPr/>
          <a:lstStyle/>
          <a:p>
            <a:pPr algn="ctr"/>
            <a:r>
              <a:rPr lang="en-US" dirty="0" smtClean="0">
                <a:solidFill>
                  <a:srgbClr val="0582CE"/>
                </a:solidFill>
                <a:latin typeface="Bookman Old Style" panose="02050604050505020204" pitchFamily="18" charset="0"/>
              </a:rPr>
              <a:t>Need More Information?</a:t>
            </a:r>
            <a:endParaRPr lang="en-US" dirty="0">
              <a:solidFill>
                <a:srgbClr val="0582CE"/>
              </a:solidFill>
              <a:latin typeface="Bookman Old Style" panose="02050604050505020204" pitchFamily="18" charset="0"/>
            </a:endParaRPr>
          </a:p>
        </p:txBody>
      </p:sp>
      <p:sp>
        <p:nvSpPr>
          <p:cNvPr id="3" name="Content Placeholder 2"/>
          <p:cNvSpPr>
            <a:spLocks noGrp="1"/>
          </p:cNvSpPr>
          <p:nvPr>
            <p:ph idx="1"/>
          </p:nvPr>
        </p:nvSpPr>
        <p:spPr>
          <a:xfrm>
            <a:off x="701952" y="2286000"/>
            <a:ext cx="7772400" cy="4206240"/>
          </a:xfrm>
        </p:spPr>
        <p:txBody>
          <a:bodyPr/>
          <a:lstStyle/>
          <a:p>
            <a:pPr marL="0" indent="0">
              <a:buNone/>
            </a:pPr>
            <a:r>
              <a:rPr lang="en-US" dirty="0" smtClean="0"/>
              <a:t>Call:  </a:t>
            </a:r>
            <a:r>
              <a:rPr lang="en-US" b="1" dirty="0" smtClean="0">
                <a:latin typeface="Bookman Old Style" panose="02050604050505020204" pitchFamily="18" charset="0"/>
              </a:rPr>
              <a:t>1-800-950-0105</a:t>
            </a:r>
          </a:p>
          <a:p>
            <a:pPr marL="0" indent="0">
              <a:buNone/>
            </a:pPr>
            <a:endParaRPr lang="en-US" dirty="0" smtClean="0"/>
          </a:p>
          <a:p>
            <a:pPr marL="0" indent="0">
              <a:buNone/>
            </a:pPr>
            <a:r>
              <a:rPr lang="en-US" b="1" dirty="0" smtClean="0"/>
              <a:t>Website</a:t>
            </a:r>
            <a:r>
              <a:rPr lang="en-US" dirty="0" smtClean="0"/>
              <a:t>:  </a:t>
            </a:r>
            <a:r>
              <a:rPr lang="en-US" sz="2800" b="1" u="sng" dirty="0" smtClean="0">
                <a:solidFill>
                  <a:srgbClr val="FB7F15"/>
                </a:solidFill>
              </a:rPr>
              <a:t>www.takecareWageWorks.com</a:t>
            </a:r>
          </a:p>
          <a:p>
            <a:pPr marL="0" indent="0">
              <a:buNone/>
            </a:pPr>
            <a:endParaRPr lang="en-US" dirty="0" smtClean="0"/>
          </a:p>
          <a:p>
            <a:pPr marL="0" indent="0">
              <a:buNone/>
            </a:pPr>
            <a:r>
              <a:rPr lang="en-US" b="1" dirty="0" smtClean="0"/>
              <a:t>Mobile</a:t>
            </a:r>
            <a:r>
              <a:rPr lang="en-US" dirty="0" smtClean="0"/>
              <a:t> </a:t>
            </a:r>
            <a:r>
              <a:rPr lang="en-US" b="1" dirty="0" smtClean="0"/>
              <a:t>application</a:t>
            </a:r>
            <a:r>
              <a:rPr lang="en-US" dirty="0" smtClean="0"/>
              <a:t>:  </a:t>
            </a:r>
            <a:r>
              <a:rPr lang="en-US" sz="2800" b="1" u="sng" dirty="0" smtClean="0">
                <a:solidFill>
                  <a:srgbClr val="FB7F15"/>
                </a:solidFill>
              </a:rPr>
              <a:t>www.takecareWageWorks.com  </a:t>
            </a:r>
            <a:r>
              <a:rPr lang="en-US" dirty="0"/>
              <a:t>I</a:t>
            </a:r>
            <a:r>
              <a:rPr lang="en-US" dirty="0" smtClean="0"/>
              <a:t>t’s free at the Apple App Store and at Android Google Play.</a:t>
            </a:r>
          </a:p>
        </p:txBody>
      </p:sp>
    </p:spTree>
    <p:extLst>
      <p:ext uri="{BB962C8B-B14F-4D97-AF65-F5344CB8AC3E}">
        <p14:creationId xmlns:p14="http://schemas.microsoft.com/office/powerpoint/2010/main" val="38243696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descr="tri1"/>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205950" y="1770966"/>
            <a:ext cx="4153970" cy="352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5346" name="Rectangle 2"/>
          <p:cNvSpPr>
            <a:spLocks noGrp="1" noChangeArrowheads="1"/>
          </p:cNvSpPr>
          <p:nvPr>
            <p:ph type="title"/>
          </p:nvPr>
        </p:nvSpPr>
        <p:spPr>
          <a:xfrm>
            <a:off x="304800" y="-140946"/>
            <a:ext cx="7675562" cy="1176338"/>
          </a:xfrm>
        </p:spPr>
        <p:txBody>
          <a:bodyPr>
            <a:normAutofit fontScale="90000"/>
          </a:bodyPr>
          <a:lstStyle/>
          <a:p>
            <a:pPr eaLnBrk="1" hangingPunct="1">
              <a:defRPr/>
            </a:pPr>
            <a:r>
              <a:rPr lang="en-US" dirty="0" smtClean="0"/>
              <a:t/>
            </a:r>
            <a:br>
              <a:rPr lang="en-US" dirty="0" smtClean="0"/>
            </a:br>
            <a:r>
              <a:rPr lang="en-US" sz="3800" dirty="0" smtClean="0">
                <a:solidFill>
                  <a:srgbClr val="5EA720"/>
                </a:solidFill>
              </a:rPr>
              <a:t>#2 HIGH DEDUCTIBLE PLAN DESIGN</a:t>
            </a:r>
            <a:r>
              <a:rPr lang="en-US" dirty="0" smtClean="0">
                <a:solidFill>
                  <a:srgbClr val="5EA720"/>
                </a:solidFill>
              </a:rPr>
              <a:t/>
            </a:r>
            <a:br>
              <a:rPr lang="en-US" dirty="0" smtClean="0">
                <a:solidFill>
                  <a:srgbClr val="5EA720"/>
                </a:solidFill>
              </a:rPr>
            </a:br>
            <a:r>
              <a:rPr lang="en-US" dirty="0" smtClean="0">
                <a:solidFill>
                  <a:srgbClr val="5EA720"/>
                </a:solidFill>
              </a:rPr>
              <a:t>    </a:t>
            </a:r>
            <a:r>
              <a:rPr lang="en-US" dirty="0" smtClean="0">
                <a:solidFill>
                  <a:srgbClr val="5EA720"/>
                </a:solidFill>
              </a:rPr>
              <a:t>						</a:t>
            </a:r>
            <a:r>
              <a:rPr lang="en-US" sz="2400" dirty="0" smtClean="0">
                <a:solidFill>
                  <a:srgbClr val="5EA720"/>
                </a:solidFill>
              </a:rPr>
              <a:t>(</a:t>
            </a:r>
            <a:r>
              <a:rPr lang="en-US" sz="2400" dirty="0" smtClean="0">
                <a:solidFill>
                  <a:srgbClr val="5EA720"/>
                </a:solidFill>
              </a:rPr>
              <a:t>HDHP)</a:t>
            </a:r>
            <a:r>
              <a:rPr lang="en-US" dirty="0" smtClean="0"/>
              <a:t/>
            </a:r>
            <a:br>
              <a:rPr lang="en-US" dirty="0" smtClean="0"/>
            </a:br>
            <a:endParaRPr lang="en-US" dirty="0" smtClean="0"/>
          </a:p>
        </p:txBody>
      </p:sp>
      <p:sp>
        <p:nvSpPr>
          <p:cNvPr id="128005" name="Rectangle 5"/>
          <p:cNvSpPr>
            <a:spLocks noChangeArrowheads="1"/>
          </p:cNvSpPr>
          <p:nvPr/>
        </p:nvSpPr>
        <p:spPr bwMode="auto">
          <a:xfrm>
            <a:off x="1110385" y="3083008"/>
            <a:ext cx="2514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sz="2800" b="1" dirty="0" smtClean="0">
                <a:solidFill>
                  <a:srgbClr val="C00000"/>
                </a:solidFill>
              </a:rPr>
              <a:t>100%</a:t>
            </a:r>
            <a:endParaRPr lang="en-US" sz="2800" b="1" dirty="0">
              <a:solidFill>
                <a:srgbClr val="C00000"/>
              </a:solidFill>
            </a:endParaRPr>
          </a:p>
        </p:txBody>
      </p:sp>
      <p:sp>
        <p:nvSpPr>
          <p:cNvPr id="128006" name="Text Box 6"/>
          <p:cNvSpPr txBox="1">
            <a:spLocks noChangeArrowheads="1"/>
          </p:cNvSpPr>
          <p:nvPr/>
        </p:nvSpPr>
        <p:spPr bwMode="auto">
          <a:xfrm>
            <a:off x="1712705" y="4119887"/>
            <a:ext cx="2028582"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a:solidFill>
                  <a:srgbClr val="FFFFFF"/>
                </a:solidFill>
              </a:rPr>
              <a:t>Out of Pocket  </a:t>
            </a:r>
            <a:endParaRPr lang="en-US" sz="1400" dirty="0" smtClean="0">
              <a:solidFill>
                <a:srgbClr val="FFFFFF"/>
              </a:solidFill>
            </a:endParaRPr>
          </a:p>
          <a:p>
            <a:pPr eaLnBrk="1" hangingPunct="1"/>
            <a:r>
              <a:rPr lang="en-US" sz="1400" dirty="0" smtClean="0">
                <a:solidFill>
                  <a:srgbClr val="FFFFFF"/>
                </a:solidFill>
              </a:rPr>
              <a:t>$1,500(single)</a:t>
            </a:r>
          </a:p>
          <a:p>
            <a:pPr eaLnBrk="1" hangingPunct="1"/>
            <a:r>
              <a:rPr lang="en-US" sz="1400" dirty="0" smtClean="0">
                <a:solidFill>
                  <a:srgbClr val="FFFFFF"/>
                </a:solidFill>
              </a:rPr>
              <a:t>$</a:t>
            </a:r>
            <a:r>
              <a:rPr lang="en-US" sz="1400" dirty="0">
                <a:solidFill>
                  <a:srgbClr val="FFFFFF"/>
                </a:solidFill>
              </a:rPr>
              <a:t>3</a:t>
            </a:r>
            <a:r>
              <a:rPr lang="en-US" sz="1400" dirty="0" smtClean="0">
                <a:solidFill>
                  <a:srgbClr val="FFFFFF"/>
                </a:solidFill>
              </a:rPr>
              <a:t>,000 (family)           </a:t>
            </a:r>
            <a:endParaRPr lang="en-US" sz="1400" dirty="0">
              <a:solidFill>
                <a:srgbClr val="FFFFFF"/>
              </a:solidFill>
            </a:endParaRPr>
          </a:p>
        </p:txBody>
      </p:sp>
      <p:pic>
        <p:nvPicPr>
          <p:cNvPr id="128007" name="Picture 3" descr="tri1"/>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4321329" y="1770966"/>
            <a:ext cx="4153970" cy="352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08" name="TextBox 1"/>
          <p:cNvSpPr txBox="1">
            <a:spLocks noChangeArrowheads="1"/>
          </p:cNvSpPr>
          <p:nvPr/>
        </p:nvSpPr>
        <p:spPr bwMode="auto">
          <a:xfrm>
            <a:off x="5423903" y="2547137"/>
            <a:ext cx="2209800" cy="19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endParaRPr lang="en-US" b="1" dirty="0" smtClean="0">
              <a:solidFill>
                <a:schemeClr val="bg2"/>
              </a:solidFill>
            </a:endParaRPr>
          </a:p>
          <a:p>
            <a:pPr algn="ctr" eaLnBrk="1" hangingPunct="1"/>
            <a:endParaRPr lang="en-US" b="1" dirty="0" smtClean="0">
              <a:solidFill>
                <a:schemeClr val="bg2"/>
              </a:solidFill>
            </a:endParaRPr>
          </a:p>
          <a:p>
            <a:pPr algn="ctr" eaLnBrk="1" hangingPunct="1"/>
            <a:r>
              <a:rPr lang="en-US" sz="2800" b="1" dirty="0" smtClean="0">
                <a:solidFill>
                  <a:srgbClr val="C00000"/>
                </a:solidFill>
              </a:rPr>
              <a:t>70%</a:t>
            </a:r>
          </a:p>
          <a:p>
            <a:pPr algn="ctr" eaLnBrk="1" hangingPunct="1"/>
            <a:endParaRPr lang="en-US" b="1" dirty="0">
              <a:solidFill>
                <a:schemeClr val="bg2"/>
              </a:solidFill>
            </a:endParaRPr>
          </a:p>
          <a:p>
            <a:pPr algn="ctr" eaLnBrk="1" hangingPunct="1"/>
            <a:r>
              <a:rPr lang="en-US" b="1" dirty="0" smtClean="0">
                <a:solidFill>
                  <a:schemeClr val="bg2"/>
                </a:solidFill>
              </a:rPr>
              <a:t> </a:t>
            </a:r>
            <a:endParaRPr lang="en-US" b="1" dirty="0">
              <a:solidFill>
                <a:schemeClr val="bg2"/>
              </a:solidFill>
            </a:endParaRPr>
          </a:p>
          <a:p>
            <a:pPr algn="ctr" eaLnBrk="1" hangingPunct="1"/>
            <a:endParaRPr lang="en-US" dirty="0" smtClean="0"/>
          </a:p>
        </p:txBody>
      </p:sp>
      <p:sp>
        <p:nvSpPr>
          <p:cNvPr id="128010" name="TextBox 3"/>
          <p:cNvSpPr txBox="1">
            <a:spLocks noChangeArrowheads="1"/>
          </p:cNvSpPr>
          <p:nvPr/>
        </p:nvSpPr>
        <p:spPr bwMode="auto">
          <a:xfrm>
            <a:off x="5851378" y="4092002"/>
            <a:ext cx="1524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dirty="0" smtClean="0">
                <a:solidFill>
                  <a:schemeClr val="bg1"/>
                </a:solidFill>
              </a:rPr>
              <a:t>Out of Pocket</a:t>
            </a:r>
          </a:p>
          <a:p>
            <a:pPr eaLnBrk="1" hangingPunct="1"/>
            <a:r>
              <a:rPr lang="en-US" sz="1400" dirty="0" smtClean="0">
                <a:solidFill>
                  <a:schemeClr val="bg1"/>
                </a:solidFill>
              </a:rPr>
              <a:t>$6,000(single)</a:t>
            </a:r>
          </a:p>
          <a:p>
            <a:pPr eaLnBrk="1" hangingPunct="1"/>
            <a:r>
              <a:rPr lang="en-US" sz="1400" dirty="0" smtClean="0">
                <a:solidFill>
                  <a:schemeClr val="bg1"/>
                </a:solidFill>
              </a:rPr>
              <a:t>$12,000 (family)</a:t>
            </a:r>
            <a:endParaRPr lang="en-US" sz="1400" dirty="0">
              <a:solidFill>
                <a:schemeClr val="bg1"/>
              </a:solidFill>
            </a:endParaRPr>
          </a:p>
        </p:txBody>
      </p:sp>
      <p:sp>
        <p:nvSpPr>
          <p:cNvPr id="2" name="TextBox 1"/>
          <p:cNvSpPr txBox="1"/>
          <p:nvPr/>
        </p:nvSpPr>
        <p:spPr>
          <a:xfrm>
            <a:off x="1146449" y="3892145"/>
            <a:ext cx="2514599" cy="230832"/>
          </a:xfrm>
          <a:prstGeom prst="rect">
            <a:avLst/>
          </a:prstGeom>
          <a:noFill/>
        </p:spPr>
        <p:txBody>
          <a:bodyPr wrap="square" rtlCol="0">
            <a:spAutoFit/>
          </a:bodyPr>
          <a:lstStyle/>
          <a:p>
            <a:r>
              <a:rPr lang="en-US" sz="900" b="1" dirty="0" smtClean="0">
                <a:solidFill>
                  <a:schemeClr val="accent6">
                    <a:lumMod val="50000"/>
                  </a:schemeClr>
                </a:solidFill>
              </a:rPr>
              <a:t>Deductible $1500 (single)/$3000 (family)</a:t>
            </a:r>
            <a:endParaRPr lang="en-US" sz="900" b="1" dirty="0">
              <a:solidFill>
                <a:schemeClr val="accent6">
                  <a:lumMod val="50000"/>
                </a:schemeClr>
              </a:solidFill>
            </a:endParaRPr>
          </a:p>
        </p:txBody>
      </p:sp>
      <p:sp>
        <p:nvSpPr>
          <p:cNvPr id="12" name="TextBox 11"/>
          <p:cNvSpPr txBox="1"/>
          <p:nvPr/>
        </p:nvSpPr>
        <p:spPr>
          <a:xfrm>
            <a:off x="5257801" y="3903553"/>
            <a:ext cx="2514599" cy="230832"/>
          </a:xfrm>
          <a:prstGeom prst="rect">
            <a:avLst/>
          </a:prstGeom>
          <a:noFill/>
        </p:spPr>
        <p:txBody>
          <a:bodyPr wrap="square" rtlCol="0">
            <a:spAutoFit/>
          </a:bodyPr>
          <a:lstStyle/>
          <a:p>
            <a:r>
              <a:rPr lang="en-US" sz="900" b="1" dirty="0" smtClean="0">
                <a:solidFill>
                  <a:schemeClr val="accent6">
                    <a:lumMod val="50000"/>
                  </a:schemeClr>
                </a:solidFill>
              </a:rPr>
              <a:t>Deductible $6000 (single) $12000 (family)</a:t>
            </a:r>
            <a:endParaRPr lang="en-US" sz="900" b="1" dirty="0">
              <a:solidFill>
                <a:schemeClr val="accent6">
                  <a:lumMod val="50000"/>
                </a:schemeClr>
              </a:solidFill>
            </a:endParaRPr>
          </a:p>
        </p:txBody>
      </p:sp>
      <p:sp>
        <p:nvSpPr>
          <p:cNvPr id="3" name="TextBox 2"/>
          <p:cNvSpPr txBox="1"/>
          <p:nvPr/>
        </p:nvSpPr>
        <p:spPr>
          <a:xfrm>
            <a:off x="1464649" y="1676374"/>
            <a:ext cx="1811951" cy="369332"/>
          </a:xfrm>
          <a:prstGeom prst="rect">
            <a:avLst/>
          </a:prstGeom>
          <a:noFill/>
        </p:spPr>
        <p:txBody>
          <a:bodyPr wrap="square" rtlCol="0">
            <a:spAutoFit/>
          </a:bodyPr>
          <a:lstStyle/>
          <a:p>
            <a:pPr algn="ctr"/>
            <a:r>
              <a:rPr lang="en-US" b="1" dirty="0" smtClean="0"/>
              <a:t>IN-NETWORK</a:t>
            </a:r>
            <a:endParaRPr lang="en-US" b="1" dirty="0"/>
          </a:p>
        </p:txBody>
      </p:sp>
      <p:sp>
        <p:nvSpPr>
          <p:cNvPr id="14" name="TextBox 13"/>
          <p:cNvSpPr txBox="1"/>
          <p:nvPr/>
        </p:nvSpPr>
        <p:spPr>
          <a:xfrm>
            <a:off x="5771019" y="1447800"/>
            <a:ext cx="1394559" cy="646331"/>
          </a:xfrm>
          <a:prstGeom prst="rect">
            <a:avLst/>
          </a:prstGeom>
          <a:noFill/>
        </p:spPr>
        <p:txBody>
          <a:bodyPr wrap="square" rtlCol="0">
            <a:spAutoFit/>
          </a:bodyPr>
          <a:lstStyle/>
          <a:p>
            <a:pPr algn="ctr"/>
            <a:r>
              <a:rPr lang="en-US" b="1" dirty="0" smtClean="0">
                <a:solidFill>
                  <a:srgbClr val="C00000"/>
                </a:solidFill>
              </a:rPr>
              <a:t>OUT-OF </a:t>
            </a:r>
          </a:p>
          <a:p>
            <a:pPr algn="ctr"/>
            <a:r>
              <a:rPr lang="en-US" b="1" dirty="0" smtClean="0">
                <a:solidFill>
                  <a:srgbClr val="C00000"/>
                </a:solidFill>
              </a:rPr>
              <a:t>NETWORK</a:t>
            </a:r>
            <a:endParaRPr lang="en-US" b="1" dirty="0">
              <a:solidFill>
                <a:srgbClr val="C00000"/>
              </a:solidFill>
            </a:endParaRPr>
          </a:p>
        </p:txBody>
      </p:sp>
      <p:sp>
        <p:nvSpPr>
          <p:cNvPr id="4" name="TextBox 3"/>
          <p:cNvSpPr txBox="1"/>
          <p:nvPr/>
        </p:nvSpPr>
        <p:spPr>
          <a:xfrm>
            <a:off x="-533400" y="5169599"/>
            <a:ext cx="6629400" cy="369332"/>
          </a:xfrm>
          <a:prstGeom prst="rect">
            <a:avLst/>
          </a:prstGeom>
          <a:noFill/>
        </p:spPr>
        <p:txBody>
          <a:bodyPr wrap="square" rtlCol="0">
            <a:spAutoFit/>
          </a:bodyPr>
          <a:lstStyle/>
          <a:p>
            <a:pPr algn="ctr"/>
            <a:r>
              <a:rPr lang="en-US" dirty="0"/>
              <a:t>Deductible applies to out-of-pocket </a:t>
            </a:r>
            <a:r>
              <a:rPr lang="en-US" dirty="0" smtClean="0"/>
              <a:t>expenses.</a:t>
            </a:r>
            <a:endParaRPr lang="en-US" dirty="0"/>
          </a:p>
        </p:txBody>
      </p:sp>
    </p:spTree>
    <p:extLst>
      <p:ext uri="{BB962C8B-B14F-4D97-AF65-F5344CB8AC3E}">
        <p14:creationId xmlns:p14="http://schemas.microsoft.com/office/powerpoint/2010/main" val="4357888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0466" name="Rectangle 2"/>
          <p:cNvSpPr>
            <a:spLocks noGrp="1" noRot="1" noChangeArrowheads="1"/>
          </p:cNvSpPr>
          <p:nvPr>
            <p:ph type="title"/>
          </p:nvPr>
        </p:nvSpPr>
        <p:spPr/>
        <p:txBody>
          <a:bodyPr/>
          <a:lstStyle/>
          <a:p>
            <a:pPr eaLnBrk="1" hangingPunct="1">
              <a:defRPr/>
            </a:pPr>
            <a:r>
              <a:rPr lang="en-US" dirty="0" smtClean="0">
                <a:solidFill>
                  <a:srgbClr val="5EA720"/>
                </a:solidFill>
              </a:rPr>
              <a:t>HIGH DEDUCTIBLE HEALTH PLAN</a:t>
            </a:r>
            <a:r>
              <a:rPr lang="en-US" dirty="0" smtClean="0">
                <a:solidFill>
                  <a:srgbClr val="5EA720"/>
                </a:solidFill>
              </a:rPr>
              <a:t> </a:t>
            </a:r>
            <a:endParaRPr lang="en-US" dirty="0" smtClean="0">
              <a:solidFill>
                <a:srgbClr val="5EA720"/>
              </a:solidFill>
            </a:endParaRPr>
          </a:p>
        </p:txBody>
      </p:sp>
      <p:graphicFrame>
        <p:nvGraphicFramePr>
          <p:cNvPr id="830501" name="Group 37"/>
          <p:cNvGraphicFramePr>
            <a:graphicFrameLocks noGrp="1"/>
          </p:cNvGraphicFramePr>
          <p:nvPr>
            <p:ph type="tbl" idx="1"/>
            <p:extLst>
              <p:ext uri="{D42A27DB-BD31-4B8C-83A1-F6EECF244321}">
                <p14:modId xmlns:p14="http://schemas.microsoft.com/office/powerpoint/2010/main" val="1426767730"/>
              </p:ext>
            </p:extLst>
          </p:nvPr>
        </p:nvGraphicFramePr>
        <p:xfrm>
          <a:off x="457200" y="1417638"/>
          <a:ext cx="7391400" cy="2752411"/>
        </p:xfrm>
        <a:graphic>
          <a:graphicData uri="http://schemas.openxmlformats.org/drawingml/2006/table">
            <a:tbl>
              <a:tblPr/>
              <a:tblGrid>
                <a:gridCol w="3206750"/>
                <a:gridCol w="2203450"/>
                <a:gridCol w="1981200"/>
              </a:tblGrid>
              <a:tr h="1099786">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dirty="0" smtClean="0">
                          <a:ln>
                            <a:noFill/>
                          </a:ln>
                          <a:solidFill>
                            <a:srgbClr val="C00000"/>
                          </a:solidFill>
                          <a:effectLst/>
                          <a:latin typeface="Garamond" pitchFamily="18" charset="0"/>
                        </a:rPr>
                        <a:t>In-Network</a:t>
                      </a:r>
                      <a:endParaRPr kumimoji="0" lang="en-US" sz="200" b="1" i="0" u="none" strike="noStrike" cap="none" normalizeH="0" baseline="0" dirty="0" smtClean="0">
                        <a:ln>
                          <a:noFill/>
                        </a:ln>
                        <a:solidFill>
                          <a:srgbClr val="C00000"/>
                        </a:solidFill>
                        <a:effectLst/>
                        <a:latin typeface="Garamond"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00" b="1" i="0" u="none" strike="noStrike" cap="none" normalizeH="0" baseline="0" dirty="0" smtClean="0">
                        <a:ln>
                          <a:noFill/>
                        </a:ln>
                        <a:solidFill>
                          <a:schemeClr val="tx1"/>
                        </a:solidFill>
                        <a:effectLst/>
                        <a:latin typeface="Garamond" pitchFamily="18" charset="0"/>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dirty="0" smtClean="0">
                          <a:ln>
                            <a:noFill/>
                          </a:ln>
                          <a:solidFill>
                            <a:schemeClr val="tx1"/>
                          </a:solidFill>
                          <a:effectLst/>
                          <a:latin typeface="Garamond" pitchFamily="18" charset="0"/>
                        </a:rPr>
                        <a:t>Employee Only</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00" b="1" i="0" u="none" strike="noStrike" cap="none" normalizeH="0" baseline="0" dirty="0" smtClean="0">
                        <a:ln>
                          <a:noFill/>
                        </a:ln>
                        <a:solidFill>
                          <a:schemeClr val="tx1"/>
                        </a:solidFill>
                        <a:effectLst/>
                        <a:latin typeface="Garamond" pitchFamily="18" charset="0"/>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00" b="1" i="0" u="none" strike="noStrike" cap="none" normalizeH="0" baseline="0" dirty="0" smtClean="0">
                        <a:ln>
                          <a:noFill/>
                        </a:ln>
                        <a:solidFill>
                          <a:schemeClr val="tx1"/>
                        </a:solidFill>
                        <a:effectLst/>
                        <a:latin typeface="Garamond" pitchFamily="18" charset="0"/>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00" b="1" i="0" u="none" strike="noStrike" cap="none" normalizeH="0" baseline="0" dirty="0" smtClean="0">
                        <a:ln>
                          <a:noFill/>
                        </a:ln>
                        <a:solidFill>
                          <a:schemeClr val="tx1"/>
                        </a:solidFill>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BD566"/>
                    </a:solidFill>
                  </a:tcPr>
                </a:tc>
                <a:tc>
                  <a:txBody>
                    <a:bodyPr/>
                    <a:lstStyle/>
                    <a:p>
                      <a:pPr marL="0" marR="0" lvl="0" indent="0" algn="ctr" defTabSz="914400" rtl="0" eaLnBrk="1" fontAlgn="base" latinLnBrk="0" hangingPunct="1">
                        <a:lnSpc>
                          <a:spcPct val="100000"/>
                        </a:lnSpc>
                        <a:spcBef>
                          <a:spcPts val="1800"/>
                        </a:spcBef>
                        <a:spcAft>
                          <a:spcPct val="0"/>
                        </a:spcAft>
                        <a:buClr>
                          <a:schemeClr val="hlink"/>
                        </a:buClr>
                        <a:buSzPct val="70000"/>
                        <a:buFont typeface="Wingdings" pitchFamily="2" charset="2"/>
                        <a:buNone/>
                        <a:tabLst/>
                      </a:pPr>
                      <a:endParaRPr kumimoji="0" lang="en-US" sz="500" b="1" i="0" u="none" strike="noStrike" cap="none" normalizeH="0" baseline="0" dirty="0" smtClean="0">
                        <a:ln>
                          <a:noFill/>
                        </a:ln>
                        <a:solidFill>
                          <a:schemeClr val="tx1"/>
                        </a:solidFill>
                        <a:effectLst/>
                        <a:latin typeface="Garamond" pitchFamily="18" charset="0"/>
                      </a:endParaRPr>
                    </a:p>
                    <a:p>
                      <a:pPr marL="0" marR="0" lvl="0" indent="0" algn="ctr" defTabSz="914400" rtl="0" eaLnBrk="1" fontAlgn="base" latinLnBrk="0" hangingPunct="1">
                        <a:lnSpc>
                          <a:spcPct val="100000"/>
                        </a:lnSpc>
                        <a:spcBef>
                          <a:spcPts val="1800"/>
                        </a:spcBef>
                        <a:spcAft>
                          <a:spcPct val="0"/>
                        </a:spcAft>
                        <a:buClr>
                          <a:schemeClr val="hlink"/>
                        </a:buClr>
                        <a:buSzPct val="70000"/>
                        <a:buFont typeface="Wingdings" pitchFamily="2" charset="2"/>
                        <a:buNone/>
                        <a:tabLst/>
                      </a:pPr>
                      <a:r>
                        <a:rPr kumimoji="0" lang="en-US" sz="2800" b="1" i="0" u="none" strike="noStrike" cap="none" normalizeH="0" baseline="0" dirty="0" smtClean="0">
                          <a:ln>
                            <a:noFill/>
                          </a:ln>
                          <a:solidFill>
                            <a:schemeClr val="tx1"/>
                          </a:solidFill>
                          <a:effectLst/>
                          <a:latin typeface="Garamond" pitchFamily="18" charset="0"/>
                        </a:rPr>
                        <a:t>Family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BD566"/>
                    </a:solidFill>
                  </a:tcPr>
                </a:tc>
              </a:tr>
              <a:tr h="805214">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0" lang="en-US" sz="2800" b="1" i="0" u="none" strike="noStrike" cap="none" normalizeH="0" baseline="0" dirty="0" smtClean="0">
                          <a:ln>
                            <a:noFill/>
                          </a:ln>
                          <a:solidFill>
                            <a:schemeClr val="tx1"/>
                          </a:solidFill>
                          <a:effectLst/>
                          <a:latin typeface="Garamond" pitchFamily="18" charset="0"/>
                        </a:rPr>
                        <a:t>Annual </a:t>
                      </a:r>
                      <a:r>
                        <a:rPr kumimoji="0" lang="en-US" sz="2800" b="1" i="0" u="none" strike="noStrike" cap="none" normalizeH="0" baseline="0" dirty="0" smtClean="0">
                          <a:ln>
                            <a:noFill/>
                          </a:ln>
                          <a:solidFill>
                            <a:schemeClr val="tx1"/>
                          </a:solidFill>
                          <a:effectLst/>
                          <a:latin typeface="Garamond" pitchFamily="18" charset="0"/>
                        </a:rPr>
                        <a:t>Deductible</a:t>
                      </a:r>
                      <a:endParaRPr kumimoji="0" lang="en-US" sz="1400" b="1" i="0" u="none" strike="noStrike" cap="none" normalizeH="0" baseline="0" dirty="0" smtClean="0">
                        <a:ln>
                          <a:noFill/>
                        </a:ln>
                        <a:solidFill>
                          <a:srgbClr val="C00000"/>
                        </a:solidFill>
                        <a:effectLst/>
                        <a:latin typeface="Courier New" panose="02070309020205020404" pitchFamily="49" charset="0"/>
                        <a:cs typeface="Courier New" panose="02070309020205020404" pitchFamily="49"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dirty="0" smtClean="0">
                          <a:ln>
                            <a:noFill/>
                          </a:ln>
                          <a:solidFill>
                            <a:schemeClr val="tx1"/>
                          </a:solidFill>
                          <a:effectLst/>
                          <a:latin typeface="Garamond" pitchFamily="18" charset="0"/>
                        </a:rPr>
                        <a:t>$1,500.00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dirty="0" smtClean="0">
                          <a:ln>
                            <a:noFill/>
                          </a:ln>
                          <a:solidFill>
                            <a:schemeClr val="tx1"/>
                          </a:solidFill>
                          <a:effectLst/>
                          <a:latin typeface="Garamond" pitchFamily="18" charset="0"/>
                        </a:rPr>
                        <a:t> $</a:t>
                      </a:r>
                      <a:r>
                        <a:rPr kumimoji="0" lang="en-US" sz="2800" b="1" i="0" u="none" strike="noStrike" cap="none" normalizeH="0" baseline="0" dirty="0" smtClean="0">
                          <a:ln>
                            <a:noFill/>
                          </a:ln>
                          <a:solidFill>
                            <a:schemeClr val="tx1"/>
                          </a:solidFill>
                          <a:effectLst/>
                          <a:latin typeface="Garamond" pitchFamily="18" charset="0"/>
                        </a:rPr>
                        <a:t>3,000.00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77676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dirty="0" smtClean="0">
                          <a:ln>
                            <a:noFill/>
                          </a:ln>
                          <a:solidFill>
                            <a:schemeClr val="tx1"/>
                          </a:solidFill>
                          <a:effectLst/>
                          <a:latin typeface="Garamond" pitchFamily="18" charset="0"/>
                        </a:rPr>
                        <a:t>Out-of-Pocket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90000"/>
                      </a:schemeClr>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dirty="0" smtClean="0">
                          <a:ln>
                            <a:noFill/>
                          </a:ln>
                          <a:solidFill>
                            <a:schemeClr val="tx1"/>
                          </a:solidFill>
                          <a:effectLst/>
                          <a:latin typeface="Garamond" pitchFamily="18" charset="0"/>
                        </a:rPr>
                        <a:t>$6,000.00</a:t>
                      </a:r>
                      <a:endParaRPr kumimoji="0" lang="en-US" sz="2800" b="1" i="0" u="none" strike="noStrike" cap="none" normalizeH="0" baseline="0" dirty="0" smtClean="0">
                        <a:ln>
                          <a:noFill/>
                        </a:ln>
                        <a:solidFill>
                          <a:schemeClr val="tx1"/>
                        </a:solidFill>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2800" b="1" i="0" u="none" strike="noStrike" cap="none" normalizeH="0" baseline="0" dirty="0" smtClean="0">
                          <a:ln>
                            <a:noFill/>
                          </a:ln>
                          <a:solidFill>
                            <a:schemeClr val="tx1"/>
                          </a:solidFill>
                          <a:effectLst/>
                          <a:latin typeface="Garamond" pitchFamily="18" charset="0"/>
                        </a:rPr>
                        <a:t>$12,000.00</a:t>
                      </a:r>
                      <a:endParaRPr kumimoji="0" lang="en-US" sz="2800" b="1" i="0" u="none" strike="noStrike" cap="none" normalizeH="0" baseline="0" dirty="0" smtClean="0">
                        <a:ln>
                          <a:noFill/>
                        </a:ln>
                        <a:solidFill>
                          <a:schemeClr val="tx1"/>
                        </a:solidFill>
                        <a:effectLst/>
                        <a:latin typeface="Garamond"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3" name="Rectangle 2"/>
          <p:cNvSpPr/>
          <p:nvPr/>
        </p:nvSpPr>
        <p:spPr>
          <a:xfrm>
            <a:off x="381000" y="4361078"/>
            <a:ext cx="7027333" cy="1477328"/>
          </a:xfrm>
          <a:prstGeom prst="rect">
            <a:avLst/>
          </a:prstGeom>
        </p:spPr>
        <p:txBody>
          <a:bodyPr wrap="square">
            <a:spAutoFit/>
          </a:bodyPr>
          <a:lstStyle/>
          <a:p>
            <a:r>
              <a:rPr lang="en-US" dirty="0"/>
              <a:t>HDHP has an aggregate deductible meaning the plan doesn’t begin paying for health care expenses of anyone in the family until the entire family deductible has been met.  This can be a combination of individual claims or a single claimant whose expenses meet the deductible total.</a:t>
            </a:r>
          </a:p>
        </p:txBody>
      </p:sp>
    </p:spTree>
    <p:extLst>
      <p:ext uri="{BB962C8B-B14F-4D97-AF65-F5344CB8AC3E}">
        <p14:creationId xmlns:p14="http://schemas.microsoft.com/office/powerpoint/2010/main" val="19540306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Blue Texture Background Images HD | HD Wallpap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868" y="164992"/>
            <a:ext cx="8845732" cy="135900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52400" y="1606722"/>
            <a:ext cx="8839200" cy="5098878"/>
          </a:xfrm>
          <a:prstGeom prst="rect">
            <a:avLst/>
          </a:prstGeom>
          <a:solidFill>
            <a:schemeClr val="accent6">
              <a:lumMod val="40000"/>
              <a:lumOff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01379" name="Rectangle 3"/>
          <p:cNvSpPr>
            <a:spLocks noGrp="1" noChangeArrowheads="1"/>
          </p:cNvSpPr>
          <p:nvPr>
            <p:ph idx="1"/>
          </p:nvPr>
        </p:nvSpPr>
        <p:spPr>
          <a:xfrm>
            <a:off x="368300" y="1186945"/>
            <a:ext cx="8407400" cy="4406900"/>
          </a:xfrm>
        </p:spPr>
        <p:txBody>
          <a:bodyPr>
            <a:normAutofit/>
          </a:bodyPr>
          <a:lstStyle/>
          <a:p>
            <a:pPr marL="274320" fontAlgn="auto">
              <a:spcAft>
                <a:spcPts val="0"/>
              </a:spcAft>
              <a:defRPr/>
            </a:pPr>
            <a:endParaRPr lang="en-US" dirty="0" smtClean="0">
              <a:solidFill>
                <a:srgbClr val="00275E"/>
              </a:solidFill>
            </a:endParaRPr>
          </a:p>
          <a:p>
            <a:pPr marL="45720" indent="0" fontAlgn="auto">
              <a:spcAft>
                <a:spcPts val="0"/>
              </a:spcAft>
              <a:buNone/>
              <a:defRPr/>
            </a:pPr>
            <a:endParaRPr lang="en-US" dirty="0">
              <a:solidFill>
                <a:srgbClr val="00275E"/>
              </a:solidFill>
            </a:endParaRPr>
          </a:p>
          <a:p>
            <a:pPr marL="45720" indent="0" fontAlgn="auto">
              <a:spcAft>
                <a:spcPts val="0"/>
              </a:spcAft>
              <a:buClr>
                <a:srgbClr val="FFC000"/>
              </a:buClr>
              <a:buNone/>
              <a:defRPr/>
            </a:pPr>
            <a:r>
              <a:rPr lang="en-US" sz="2800" u="sng" dirty="0" smtClean="0">
                <a:solidFill>
                  <a:srgbClr val="002060"/>
                </a:solidFill>
                <a:effectLst>
                  <a:outerShdw blurRad="50800" dist="38100" dir="18900000" algn="bl" rotWithShape="0">
                    <a:srgbClr val="6D98AB">
                      <a:alpha val="40000"/>
                    </a:srgbClr>
                  </a:outerShdw>
                </a:effectLst>
              </a:rPr>
              <a:t>Upon Hire</a:t>
            </a:r>
          </a:p>
          <a:p>
            <a:pPr marL="45720" indent="0" fontAlgn="auto">
              <a:spcAft>
                <a:spcPts val="0"/>
              </a:spcAft>
              <a:buClr>
                <a:srgbClr val="FFC000"/>
              </a:buClr>
              <a:buNone/>
              <a:defRPr/>
            </a:pPr>
            <a:endParaRPr lang="en-US" sz="1400" dirty="0" smtClean="0">
              <a:solidFill>
                <a:schemeClr val="tx1"/>
              </a:solidFill>
              <a:effectLst>
                <a:outerShdw blurRad="50800" dist="38100" dir="18900000" algn="bl" rotWithShape="0">
                  <a:srgbClr val="6D98AB">
                    <a:alpha val="40000"/>
                  </a:srgbClr>
                </a:outerShdw>
              </a:effectLst>
            </a:endParaRPr>
          </a:p>
          <a:p>
            <a:pPr marL="274320" fontAlgn="auto">
              <a:lnSpc>
                <a:spcPct val="90000"/>
              </a:lnSpc>
              <a:spcAft>
                <a:spcPts val="0"/>
              </a:spcAft>
              <a:buClr>
                <a:srgbClr val="FFC000"/>
              </a:buClr>
              <a:defRPr/>
            </a:pPr>
            <a:r>
              <a:rPr lang="en-US" sz="2200" dirty="0" smtClean="0">
                <a:solidFill>
                  <a:schemeClr val="accent6">
                    <a:lumMod val="50000"/>
                  </a:schemeClr>
                </a:solidFill>
              </a:rPr>
              <a:t>Exceptions may include BluMine Health (BMH) Wellness Center and supplemental insurances which will be detailed later in the presentation.</a:t>
            </a:r>
          </a:p>
          <a:p>
            <a:pPr marL="274320" fontAlgn="auto">
              <a:lnSpc>
                <a:spcPct val="90000"/>
              </a:lnSpc>
              <a:spcAft>
                <a:spcPts val="0"/>
              </a:spcAft>
              <a:buClr>
                <a:srgbClr val="FFC000"/>
              </a:buClr>
              <a:defRPr/>
            </a:pPr>
            <a:endParaRPr lang="en-US" sz="2200" dirty="0">
              <a:solidFill>
                <a:schemeClr val="accent6">
                  <a:lumMod val="50000"/>
                </a:schemeClr>
              </a:solidFill>
            </a:endParaRPr>
          </a:p>
          <a:p>
            <a:pPr marL="274320" fontAlgn="auto">
              <a:lnSpc>
                <a:spcPct val="90000"/>
              </a:lnSpc>
              <a:spcAft>
                <a:spcPts val="0"/>
              </a:spcAft>
              <a:buClr>
                <a:srgbClr val="FFC000"/>
              </a:buClr>
              <a:defRPr/>
            </a:pPr>
            <a:r>
              <a:rPr lang="en-US" sz="2200" dirty="0" smtClean="0">
                <a:solidFill>
                  <a:schemeClr val="accent6">
                    <a:lumMod val="50000"/>
                  </a:schemeClr>
                </a:solidFill>
              </a:rPr>
              <a:t>Employees may enroll and make changes to the Retirement Plan(s) at ANY TIME.</a:t>
            </a:r>
            <a:endParaRPr lang="en-US" sz="2200" dirty="0">
              <a:solidFill>
                <a:schemeClr val="accent6">
                  <a:lumMod val="50000"/>
                </a:schemeClr>
              </a:solidFill>
            </a:endParaRPr>
          </a:p>
          <a:p>
            <a:pPr marL="274320" fontAlgn="auto">
              <a:lnSpc>
                <a:spcPct val="90000"/>
              </a:lnSpc>
              <a:spcAft>
                <a:spcPts val="0"/>
              </a:spcAft>
              <a:buClr>
                <a:srgbClr val="FFC000"/>
              </a:buClr>
              <a:defRPr/>
            </a:pPr>
            <a:endParaRPr lang="en-US" sz="2400" dirty="0">
              <a:solidFill>
                <a:schemeClr val="accent6">
                  <a:lumMod val="50000"/>
                </a:schemeClr>
              </a:solidFill>
            </a:endParaRPr>
          </a:p>
          <a:p>
            <a:pPr marL="45720" indent="0" fontAlgn="auto">
              <a:spcAft>
                <a:spcPts val="0"/>
              </a:spcAft>
              <a:buClr>
                <a:srgbClr val="FFC000"/>
              </a:buClr>
              <a:buNone/>
              <a:defRPr/>
            </a:pPr>
            <a:endParaRPr lang="en-US" sz="2200" dirty="0" smtClean="0">
              <a:solidFill>
                <a:srgbClr val="00040C"/>
              </a:solidFill>
            </a:endParaRPr>
          </a:p>
        </p:txBody>
      </p:sp>
      <p:sp>
        <p:nvSpPr>
          <p:cNvPr id="101378" name="Rectangle 2"/>
          <p:cNvSpPr>
            <a:spLocks noGrp="1" noRot="1" noChangeArrowheads="1"/>
          </p:cNvSpPr>
          <p:nvPr>
            <p:ph type="title"/>
          </p:nvPr>
        </p:nvSpPr>
        <p:spPr>
          <a:xfrm>
            <a:off x="304800" y="355600"/>
            <a:ext cx="8534400" cy="1054100"/>
          </a:xfrm>
        </p:spPr>
        <p:txBody>
          <a:bodyPr/>
          <a:lstStyle/>
          <a:p>
            <a:pPr fontAlgn="auto">
              <a:spcAft>
                <a:spcPts val="0"/>
              </a:spcAft>
              <a:defRPr/>
            </a:pPr>
            <a:r>
              <a:rPr lang="en-US" dirty="0" smtClean="0"/>
              <a:t>COVERAGE EFFECTIVE DATE</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1026" name="Rectangle 2"/>
          <p:cNvSpPr>
            <a:spLocks noGrp="1" noRot="1" noChangeArrowheads="1"/>
          </p:cNvSpPr>
          <p:nvPr>
            <p:ph type="title"/>
          </p:nvPr>
        </p:nvSpPr>
        <p:spPr>
          <a:xfrm>
            <a:off x="381000" y="533400"/>
            <a:ext cx="6858001" cy="1320800"/>
          </a:xfrm>
        </p:spPr>
        <p:txBody>
          <a:bodyPr/>
          <a:lstStyle/>
          <a:p>
            <a:pPr eaLnBrk="1" hangingPunct="1">
              <a:defRPr/>
            </a:pPr>
            <a:r>
              <a:rPr lang="en-US" dirty="0" smtClean="0">
                <a:solidFill>
                  <a:srgbClr val="5EA720"/>
                </a:solidFill>
              </a:rPr>
              <a:t>PRESCRIPTION</a:t>
            </a:r>
            <a:r>
              <a:rPr lang="en-US" dirty="0" smtClean="0">
                <a:solidFill>
                  <a:srgbClr val="5EA720"/>
                </a:solidFill>
                <a:effectLst/>
              </a:rPr>
              <a:t> COST WITH HDHP</a:t>
            </a:r>
          </a:p>
        </p:txBody>
      </p:sp>
      <p:sp>
        <p:nvSpPr>
          <p:cNvPr id="1281027" name="Rectangle 3"/>
          <p:cNvSpPr>
            <a:spLocks noGrp="1" noChangeArrowheads="1"/>
          </p:cNvSpPr>
          <p:nvPr>
            <p:ph idx="1"/>
          </p:nvPr>
        </p:nvSpPr>
        <p:spPr>
          <a:xfrm>
            <a:off x="609600" y="1295400"/>
            <a:ext cx="6781800" cy="3581400"/>
          </a:xfrm>
          <a:noFill/>
        </p:spPr>
        <p:txBody>
          <a:bodyPr/>
          <a:lstStyle/>
          <a:p>
            <a:pPr marL="0" indent="0" algn="ctr" eaLnBrk="1" hangingPunct="1">
              <a:lnSpc>
                <a:spcPct val="90000"/>
              </a:lnSpc>
              <a:buFont typeface="Wingdings" pitchFamily="2" charset="2"/>
              <a:buNone/>
              <a:defRPr/>
            </a:pPr>
            <a:endParaRPr lang="en-US" dirty="0" smtClean="0">
              <a:solidFill>
                <a:schemeClr val="accent6">
                  <a:lumMod val="75000"/>
                </a:schemeClr>
              </a:solidFill>
            </a:endParaRPr>
          </a:p>
          <a:p>
            <a:pPr marL="0" indent="0" eaLnBrk="1" hangingPunct="1">
              <a:lnSpc>
                <a:spcPct val="90000"/>
              </a:lnSpc>
              <a:buFont typeface="Wingdings" pitchFamily="2" charset="2"/>
              <a:buNone/>
              <a:defRPr/>
            </a:pPr>
            <a:r>
              <a:rPr lang="en-US" sz="2200" b="1" dirty="0" smtClean="0">
                <a:solidFill>
                  <a:schemeClr val="accent2">
                    <a:lumMod val="75000"/>
                  </a:schemeClr>
                </a:solidFill>
                <a:effectLst/>
              </a:rPr>
              <a:t>*</a:t>
            </a:r>
            <a:r>
              <a:rPr lang="en-US" sz="2200" b="1" dirty="0" smtClean="0">
                <a:solidFill>
                  <a:schemeClr val="tx1"/>
                </a:solidFill>
                <a:effectLst/>
              </a:rPr>
              <a:t>NO CHARGE after DEDUCTIBLE </a:t>
            </a:r>
          </a:p>
          <a:p>
            <a:pPr marL="0" indent="0" eaLnBrk="1" hangingPunct="1">
              <a:lnSpc>
                <a:spcPct val="90000"/>
              </a:lnSpc>
              <a:buFont typeface="Wingdings" pitchFamily="2" charset="2"/>
              <a:buNone/>
              <a:defRPr/>
            </a:pPr>
            <a:endParaRPr lang="en-US" sz="2200" dirty="0" smtClean="0">
              <a:solidFill>
                <a:schemeClr val="tx1"/>
              </a:solidFill>
              <a:effectLst/>
            </a:endParaRPr>
          </a:p>
          <a:p>
            <a:pPr marL="0" indent="0" eaLnBrk="1" hangingPunct="1">
              <a:lnSpc>
                <a:spcPct val="90000"/>
              </a:lnSpc>
              <a:buFont typeface="Wingdings" pitchFamily="2" charset="2"/>
              <a:buNone/>
              <a:defRPr/>
            </a:pPr>
            <a:r>
              <a:rPr lang="en-US" sz="2200" dirty="0" smtClean="0">
                <a:solidFill>
                  <a:schemeClr val="accent2">
                    <a:lumMod val="75000"/>
                  </a:schemeClr>
                </a:solidFill>
                <a:effectLst/>
              </a:rPr>
              <a:t>(*)</a:t>
            </a:r>
            <a:r>
              <a:rPr lang="en-US" sz="2200" dirty="0" smtClean="0">
                <a:solidFill>
                  <a:schemeClr val="tx1"/>
                </a:solidFill>
                <a:effectLst/>
              </a:rPr>
              <a:t> If utilizing an </a:t>
            </a:r>
            <a:r>
              <a:rPr lang="en-US" sz="2200" u="sng" dirty="0" smtClean="0">
                <a:solidFill>
                  <a:schemeClr val="tx1"/>
                </a:solidFill>
                <a:effectLst/>
              </a:rPr>
              <a:t>In-Network</a:t>
            </a:r>
            <a:r>
              <a:rPr lang="en-US" sz="2200" dirty="0" smtClean="0">
                <a:solidFill>
                  <a:schemeClr val="tx1"/>
                </a:solidFill>
                <a:effectLst/>
              </a:rPr>
              <a:t> Service Provider for </a:t>
            </a:r>
            <a:r>
              <a:rPr lang="en-US" sz="2200" dirty="0">
                <a:solidFill>
                  <a:schemeClr val="tx1"/>
                </a:solidFill>
              </a:rPr>
              <a:t> </a:t>
            </a:r>
            <a:r>
              <a:rPr lang="en-US" sz="2200" dirty="0" smtClean="0">
                <a:solidFill>
                  <a:schemeClr val="tx1"/>
                </a:solidFill>
              </a:rPr>
              <a:t>  </a:t>
            </a:r>
            <a:r>
              <a:rPr lang="en-US" sz="2200" dirty="0" smtClean="0">
                <a:solidFill>
                  <a:schemeClr val="tx1"/>
                </a:solidFill>
                <a:effectLst/>
              </a:rPr>
              <a:t>an </a:t>
            </a:r>
            <a:r>
              <a:rPr lang="en-US" sz="2200" b="1" u="sng" dirty="0" smtClean="0">
                <a:solidFill>
                  <a:schemeClr val="tx1"/>
                </a:solidFill>
                <a:effectLst/>
              </a:rPr>
              <a:t>approved</a:t>
            </a:r>
            <a:r>
              <a:rPr lang="en-US" sz="2200" dirty="0" smtClean="0">
                <a:solidFill>
                  <a:schemeClr val="tx1"/>
                </a:solidFill>
                <a:effectLst/>
              </a:rPr>
              <a:t> formulary prescription. Otherwise, prescription medication may not be a covered expense.</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7394" name="Rectangle 2"/>
          <p:cNvSpPr>
            <a:spLocks noGrp="1" noChangeArrowheads="1"/>
          </p:cNvSpPr>
          <p:nvPr>
            <p:ph type="title" idx="4294967295"/>
          </p:nvPr>
        </p:nvSpPr>
        <p:spPr>
          <a:xfrm>
            <a:off x="228600" y="228600"/>
            <a:ext cx="8229600" cy="1176337"/>
          </a:xfrm>
        </p:spPr>
        <p:txBody>
          <a:bodyPr/>
          <a:lstStyle/>
          <a:p>
            <a:pPr eaLnBrk="1" hangingPunct="1">
              <a:defRPr/>
            </a:pPr>
            <a:r>
              <a:rPr lang="en-US" dirty="0" smtClean="0">
                <a:solidFill>
                  <a:srgbClr val="5EA720"/>
                </a:solidFill>
                <a:effectLst/>
              </a:rPr>
              <a:t>HEALTH SAVINGS ACCOUNT (HSA)</a:t>
            </a:r>
          </a:p>
        </p:txBody>
      </p:sp>
      <p:sp>
        <p:nvSpPr>
          <p:cNvPr id="827398" name="Rectangle 6"/>
          <p:cNvSpPr>
            <a:spLocks noGrp="1" noChangeArrowheads="1"/>
          </p:cNvSpPr>
          <p:nvPr>
            <p:ph type="body" sz="half" idx="4294967295"/>
          </p:nvPr>
        </p:nvSpPr>
        <p:spPr>
          <a:xfrm>
            <a:off x="381000" y="990600"/>
            <a:ext cx="7543800" cy="5568950"/>
          </a:xfrm>
        </p:spPr>
        <p:txBody>
          <a:bodyPr>
            <a:normAutofit fontScale="92500" lnSpcReduction="10000"/>
          </a:bodyPr>
          <a:lstStyle/>
          <a:p>
            <a:pPr marL="0" lvl="0" indent="0" eaLnBrk="1" hangingPunct="1">
              <a:lnSpc>
                <a:spcPct val="95000"/>
              </a:lnSpc>
              <a:buClr>
                <a:srgbClr val="FFCC00"/>
              </a:buClr>
              <a:buNone/>
              <a:defRPr/>
            </a:pPr>
            <a:r>
              <a:rPr lang="en-US" sz="2600" b="1" dirty="0">
                <a:solidFill>
                  <a:schemeClr val="tx1"/>
                </a:solidFill>
              </a:rPr>
              <a:t>This is an OPTIONAL savings benefit for participants on </a:t>
            </a:r>
            <a:r>
              <a:rPr lang="en-US" sz="2600" b="1" dirty="0" smtClean="0">
                <a:solidFill>
                  <a:schemeClr val="tx1"/>
                </a:solidFill>
              </a:rPr>
              <a:t>the </a:t>
            </a:r>
            <a:r>
              <a:rPr lang="en-US" sz="2600" b="1" dirty="0">
                <a:solidFill>
                  <a:schemeClr val="tx1"/>
                </a:solidFill>
              </a:rPr>
              <a:t>high deductible health plan</a:t>
            </a:r>
            <a:endParaRPr lang="en-US" sz="1900" dirty="0">
              <a:solidFill>
                <a:schemeClr val="tx1"/>
              </a:solidFill>
            </a:endParaRPr>
          </a:p>
          <a:p>
            <a:pPr eaLnBrk="1" hangingPunct="1">
              <a:lnSpc>
                <a:spcPct val="95000"/>
              </a:lnSpc>
              <a:defRPr/>
            </a:pPr>
            <a:endParaRPr lang="en-US" sz="500" dirty="0" smtClean="0"/>
          </a:p>
          <a:p>
            <a:pPr eaLnBrk="1" hangingPunct="1">
              <a:lnSpc>
                <a:spcPct val="95000"/>
              </a:lnSpc>
              <a:defRPr/>
            </a:pPr>
            <a:r>
              <a:rPr lang="en-US" sz="2000" dirty="0" smtClean="0">
                <a:effectLst/>
              </a:rPr>
              <a:t>HSA $ are contributed and defined by Employee.  </a:t>
            </a:r>
          </a:p>
          <a:p>
            <a:pPr lvl="1" eaLnBrk="1" hangingPunct="1">
              <a:lnSpc>
                <a:spcPct val="95000"/>
              </a:lnSpc>
              <a:defRPr/>
            </a:pPr>
            <a:r>
              <a:rPr lang="en-US" sz="1800" dirty="0" smtClean="0">
                <a:effectLst/>
              </a:rPr>
              <a:t>2021 Maximum Yearly Contribution (Individual coverage) </a:t>
            </a:r>
            <a:r>
              <a:rPr lang="en-US" sz="1800" b="1" dirty="0" smtClean="0">
                <a:solidFill>
                  <a:schemeClr val="accent2">
                    <a:lumMod val="50000"/>
                  </a:schemeClr>
                </a:solidFill>
                <a:effectLst/>
              </a:rPr>
              <a:t>= </a:t>
            </a:r>
            <a:r>
              <a:rPr lang="en-US" sz="1800" b="1" u="sng" dirty="0" smtClean="0">
                <a:solidFill>
                  <a:schemeClr val="accent2">
                    <a:lumMod val="50000"/>
                  </a:schemeClr>
                </a:solidFill>
                <a:effectLst/>
              </a:rPr>
              <a:t>$3,600</a:t>
            </a:r>
          </a:p>
          <a:p>
            <a:pPr lvl="1" eaLnBrk="1" hangingPunct="1">
              <a:lnSpc>
                <a:spcPct val="95000"/>
              </a:lnSpc>
              <a:defRPr/>
            </a:pPr>
            <a:r>
              <a:rPr lang="en-US" sz="1800" dirty="0" smtClean="0">
                <a:effectLst/>
              </a:rPr>
              <a:t>2021 Maximum Yearly Contribution (Family coverage) </a:t>
            </a:r>
            <a:r>
              <a:rPr lang="en-US" sz="1800" b="1" dirty="0" smtClean="0">
                <a:solidFill>
                  <a:schemeClr val="accent2">
                    <a:lumMod val="50000"/>
                  </a:schemeClr>
                </a:solidFill>
                <a:effectLst/>
              </a:rPr>
              <a:t>= </a:t>
            </a:r>
            <a:r>
              <a:rPr lang="en-US" sz="1800" b="1" u="sng" dirty="0" smtClean="0">
                <a:solidFill>
                  <a:schemeClr val="accent2">
                    <a:lumMod val="50000"/>
                  </a:schemeClr>
                </a:solidFill>
                <a:effectLst/>
              </a:rPr>
              <a:t>$7,200</a:t>
            </a:r>
          </a:p>
          <a:p>
            <a:pPr lvl="1" eaLnBrk="1" hangingPunct="1">
              <a:lnSpc>
                <a:spcPct val="95000"/>
              </a:lnSpc>
              <a:defRPr/>
            </a:pPr>
            <a:r>
              <a:rPr lang="en-US" sz="1700" dirty="0" smtClean="0">
                <a:effectLst/>
              </a:rPr>
              <a:t>Catch-up provision for those </a:t>
            </a:r>
            <a:r>
              <a:rPr lang="en-US" sz="1700" b="1" u="sng" dirty="0" smtClean="0">
                <a:solidFill>
                  <a:schemeClr val="accent2">
                    <a:lumMod val="50000"/>
                  </a:schemeClr>
                </a:solidFill>
                <a:effectLst/>
              </a:rPr>
              <a:t>55 YO+ = $1,000</a:t>
            </a:r>
          </a:p>
          <a:p>
            <a:pPr eaLnBrk="1" hangingPunct="1">
              <a:lnSpc>
                <a:spcPct val="95000"/>
              </a:lnSpc>
              <a:defRPr/>
            </a:pPr>
            <a:r>
              <a:rPr lang="en-US" sz="2000" dirty="0" smtClean="0">
                <a:effectLst/>
              </a:rPr>
              <a:t>Participants enrolled in an HSA will also receive an Employer contribution upon enrollment up to </a:t>
            </a:r>
            <a:r>
              <a:rPr lang="en-US" sz="2000" b="1" u="sng" dirty="0">
                <a:solidFill>
                  <a:schemeClr val="accent2">
                    <a:lumMod val="50000"/>
                  </a:schemeClr>
                </a:solidFill>
                <a:effectLst/>
              </a:rPr>
              <a:t>$</a:t>
            </a:r>
            <a:r>
              <a:rPr lang="en-US" sz="2000" b="1" u="sng" dirty="0" smtClean="0">
                <a:solidFill>
                  <a:schemeClr val="accent2">
                    <a:lumMod val="50000"/>
                  </a:schemeClr>
                </a:solidFill>
                <a:effectLst/>
              </a:rPr>
              <a:t>700 </a:t>
            </a:r>
            <a:r>
              <a:rPr lang="en-US" sz="2000" b="1" u="sng" dirty="0">
                <a:solidFill>
                  <a:schemeClr val="accent2">
                    <a:lumMod val="50000"/>
                  </a:schemeClr>
                </a:solidFill>
                <a:effectLst/>
              </a:rPr>
              <a:t>(single)</a:t>
            </a:r>
            <a:r>
              <a:rPr lang="en-US" sz="2000" b="1" dirty="0">
                <a:solidFill>
                  <a:schemeClr val="accent2">
                    <a:lumMod val="50000"/>
                  </a:schemeClr>
                </a:solidFill>
                <a:effectLst/>
              </a:rPr>
              <a:t> or </a:t>
            </a:r>
            <a:r>
              <a:rPr lang="en-US" sz="2000" b="1" u="sng" dirty="0">
                <a:solidFill>
                  <a:schemeClr val="accent2">
                    <a:lumMod val="50000"/>
                  </a:schemeClr>
                </a:solidFill>
                <a:effectLst/>
              </a:rPr>
              <a:t>$1000 (family)</a:t>
            </a:r>
            <a:r>
              <a:rPr lang="en-US" sz="2000" dirty="0">
                <a:solidFill>
                  <a:schemeClr val="accent2">
                    <a:lumMod val="50000"/>
                  </a:schemeClr>
                </a:solidFill>
                <a:effectLst/>
              </a:rPr>
              <a:t> </a:t>
            </a:r>
            <a:r>
              <a:rPr lang="en-US" sz="2000" dirty="0">
                <a:effectLst/>
              </a:rPr>
              <a:t>annually.  Pro-rated to ½ of the contribution for those hired or enrolled after July 1</a:t>
            </a:r>
            <a:r>
              <a:rPr lang="en-US" sz="2000" baseline="30000" dirty="0">
                <a:effectLst/>
              </a:rPr>
              <a:t>st</a:t>
            </a:r>
            <a:r>
              <a:rPr lang="en-US" sz="2000" dirty="0">
                <a:effectLst/>
              </a:rPr>
              <a:t>.</a:t>
            </a:r>
            <a:r>
              <a:rPr lang="en-US" sz="2000" dirty="0" smtClean="0">
                <a:effectLst/>
              </a:rPr>
              <a:t> </a:t>
            </a:r>
            <a:endParaRPr lang="en-US" sz="1600" dirty="0">
              <a:effectLst/>
            </a:endParaRPr>
          </a:p>
          <a:p>
            <a:pPr eaLnBrk="1" hangingPunct="1">
              <a:lnSpc>
                <a:spcPct val="95000"/>
              </a:lnSpc>
              <a:defRPr/>
            </a:pPr>
            <a:r>
              <a:rPr lang="en-US" sz="2000" dirty="0" smtClean="0">
                <a:effectLst/>
              </a:rPr>
              <a:t>Account </a:t>
            </a:r>
            <a:r>
              <a:rPr lang="en-US" sz="2000" dirty="0">
                <a:effectLst/>
              </a:rPr>
              <a:t>dollars rolls over year to year.</a:t>
            </a:r>
          </a:p>
          <a:p>
            <a:pPr eaLnBrk="1" hangingPunct="1">
              <a:lnSpc>
                <a:spcPct val="95000"/>
              </a:lnSpc>
              <a:defRPr/>
            </a:pPr>
            <a:r>
              <a:rPr lang="en-US" sz="2000" dirty="0" smtClean="0">
                <a:effectLst/>
              </a:rPr>
              <a:t>An </a:t>
            </a:r>
            <a:r>
              <a:rPr lang="en-US" sz="2000" dirty="0">
                <a:effectLst/>
              </a:rPr>
              <a:t>HSA account must be set-up </a:t>
            </a:r>
            <a:r>
              <a:rPr lang="en-US" sz="2000" dirty="0" smtClean="0">
                <a:effectLst/>
              </a:rPr>
              <a:t>by employee </a:t>
            </a:r>
            <a:r>
              <a:rPr lang="en-US" sz="2000" dirty="0">
                <a:effectLst/>
              </a:rPr>
              <a:t>at a bank that handles HSA’s</a:t>
            </a:r>
          </a:p>
          <a:p>
            <a:pPr eaLnBrk="1" hangingPunct="1">
              <a:lnSpc>
                <a:spcPct val="95000"/>
              </a:lnSpc>
              <a:defRPr/>
            </a:pPr>
            <a:r>
              <a:rPr lang="en-US" sz="2000" dirty="0" smtClean="0">
                <a:effectLst/>
              </a:rPr>
              <a:t>An </a:t>
            </a:r>
            <a:r>
              <a:rPr lang="en-US" sz="2000" dirty="0">
                <a:effectLst/>
              </a:rPr>
              <a:t>HSA </a:t>
            </a:r>
            <a:r>
              <a:rPr lang="en-US" sz="2000" dirty="0" smtClean="0">
                <a:effectLst/>
              </a:rPr>
              <a:t>is managed by the employee.  The employee is </a:t>
            </a:r>
            <a:r>
              <a:rPr lang="en-US" sz="2000" dirty="0">
                <a:effectLst/>
              </a:rPr>
              <a:t>responsible for utilizing the account </a:t>
            </a:r>
            <a:r>
              <a:rPr lang="en-US" sz="2000" dirty="0" smtClean="0">
                <a:effectLst/>
              </a:rPr>
              <a:t>appropriately and for reporting correct information to the IRS.</a:t>
            </a:r>
          </a:p>
          <a:p>
            <a:pPr marL="0" indent="0" eaLnBrk="1" hangingPunct="1">
              <a:lnSpc>
                <a:spcPct val="95000"/>
              </a:lnSpc>
              <a:buNone/>
              <a:defRPr/>
            </a:pPr>
            <a:endParaRPr lang="en-US" sz="2000" dirty="0"/>
          </a:p>
          <a:p>
            <a:pPr marL="0" indent="0" eaLnBrk="1" hangingPunct="1">
              <a:lnSpc>
                <a:spcPct val="95000"/>
              </a:lnSpc>
              <a:buNone/>
              <a:defRPr/>
            </a:pPr>
            <a:endParaRPr lang="en-US" sz="2000" dirty="0" smtClean="0"/>
          </a:p>
          <a:p>
            <a:pPr eaLnBrk="1" hangingPunct="1">
              <a:lnSpc>
                <a:spcPct val="95000"/>
              </a:lnSpc>
              <a:defRPr/>
            </a:pPr>
            <a:endParaRPr lang="en-US" sz="2000" dirty="0" smtClean="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457200"/>
            <a:ext cx="6705600" cy="3602268"/>
          </a:xfrm>
          <a:prstGeom prst="rect">
            <a:avLst/>
          </a:prstGeom>
        </p:spPr>
        <p:txBody>
          <a:bodyPr wrap="square">
            <a:spAutoFit/>
          </a:bodyPr>
          <a:lstStyle/>
          <a:p>
            <a:pPr marL="0" marR="0">
              <a:lnSpc>
                <a:spcPct val="107000"/>
              </a:lnSpc>
              <a:spcBef>
                <a:spcPts val="0"/>
              </a:spcBef>
              <a:spcAft>
                <a:spcPts val="800"/>
              </a:spcAft>
            </a:pPr>
            <a:r>
              <a:rPr lang="en-US" sz="3600" dirty="0" smtClean="0">
                <a:solidFill>
                  <a:srgbClr val="5EA720"/>
                </a:solidFill>
                <a:latin typeface="Trebuchet MS" panose="020B0603020202020204" pitchFamily="34" charset="0"/>
                <a:ea typeface="Calibri" panose="020F0502020204030204" pitchFamily="34" charset="0"/>
                <a:cs typeface="Times New Roman" panose="02020603050405020304" pitchFamily="18" charset="0"/>
              </a:rPr>
              <a:t>MARKET PLACE WEBSITES</a:t>
            </a:r>
          </a:p>
          <a:p>
            <a:pPr marL="0" marR="0">
              <a:lnSpc>
                <a:spcPct val="107000"/>
              </a:lnSpc>
              <a:spcBef>
                <a:spcPts val="0"/>
              </a:spcBef>
              <a:spcAft>
                <a:spcPts val="800"/>
              </a:spcAft>
            </a:pPr>
            <a:endParaRPr lang="en-US" sz="3600" dirty="0" smtClean="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200" b="1" dirty="0" smtClean="0">
                <a:latin typeface="Calibri" panose="020F0502020204030204" pitchFamily="34" charset="0"/>
                <a:ea typeface="Calibri" panose="020F0502020204030204" pitchFamily="34" charset="0"/>
                <a:cs typeface="Times New Roman" panose="02020603050405020304" pitchFamily="18" charset="0"/>
              </a:rPr>
              <a:t>IN</a:t>
            </a:r>
            <a:r>
              <a:rPr lang="en-US" sz="2200" dirty="0" smtClean="0">
                <a:latin typeface="Calibri" panose="020F0502020204030204" pitchFamily="34" charset="0"/>
                <a:ea typeface="Calibri" panose="020F0502020204030204" pitchFamily="34" charset="0"/>
                <a:cs typeface="Times New Roman" panose="02020603050405020304" pitchFamily="18" charset="0"/>
              </a:rPr>
              <a:t> </a:t>
            </a:r>
            <a:r>
              <a:rPr lang="en-US" sz="2200" dirty="0">
                <a:latin typeface="Calibri" panose="020F0502020204030204" pitchFamily="34" charset="0"/>
                <a:ea typeface="Calibri" panose="020F0502020204030204" pitchFamily="34" charset="0"/>
                <a:cs typeface="Times New Roman" panose="02020603050405020304" pitchFamily="18" charset="0"/>
              </a:rPr>
              <a:t>– </a:t>
            </a:r>
            <a:r>
              <a:rPr lang="en-US" sz="2200" u="sng"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hlinkClick r:id="rId2"/>
              </a:rPr>
              <a:t>www.healthcare.gov</a:t>
            </a:r>
            <a:r>
              <a:rPr lang="en-US" sz="2200"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2200" dirty="0">
                <a:latin typeface="Calibri" panose="020F0502020204030204" pitchFamily="34" charset="0"/>
                <a:ea typeface="Calibri" panose="020F0502020204030204" pitchFamily="34" charset="0"/>
                <a:cs typeface="Times New Roman" panose="02020603050405020304" pitchFamily="18" charset="0"/>
              </a:rPr>
              <a:t>(Federal)</a:t>
            </a:r>
          </a:p>
          <a:p>
            <a:pPr marL="0" marR="0">
              <a:lnSpc>
                <a:spcPct val="107000"/>
              </a:lnSpc>
              <a:spcBef>
                <a:spcPts val="0"/>
              </a:spcBef>
              <a:spcAft>
                <a:spcPts val="800"/>
              </a:spcAft>
            </a:pPr>
            <a:r>
              <a:rPr lang="en-US" sz="2200" b="1" dirty="0">
                <a:latin typeface="Calibri" panose="020F0502020204030204" pitchFamily="34" charset="0"/>
                <a:ea typeface="Calibri" panose="020F0502020204030204" pitchFamily="34" charset="0"/>
                <a:cs typeface="Times New Roman" panose="02020603050405020304" pitchFamily="18" charset="0"/>
              </a:rPr>
              <a:t>KY</a:t>
            </a:r>
            <a:r>
              <a:rPr lang="en-US" sz="2200" dirty="0">
                <a:latin typeface="Calibri" panose="020F0502020204030204" pitchFamily="34" charset="0"/>
                <a:ea typeface="Calibri" panose="020F0502020204030204" pitchFamily="34" charset="0"/>
                <a:cs typeface="Times New Roman" panose="02020603050405020304" pitchFamily="18" charset="0"/>
              </a:rPr>
              <a:t> – </a:t>
            </a:r>
            <a:r>
              <a:rPr lang="en-US" sz="22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www.kyconnect.gov</a:t>
            </a:r>
            <a:r>
              <a:rPr lang="en-US" sz="2200" dirty="0">
                <a:latin typeface="Calibri" panose="020F0502020204030204" pitchFamily="34" charset="0"/>
                <a:ea typeface="Calibri" panose="020F0502020204030204" pitchFamily="34" charset="0"/>
                <a:cs typeface="Times New Roman" panose="02020603050405020304" pitchFamily="18" charset="0"/>
              </a:rPr>
              <a:t> (State</a:t>
            </a:r>
            <a:r>
              <a:rPr lang="en-US" sz="2200" dirty="0" smtClean="0">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200" dirty="0" smtClean="0">
                <a:latin typeface="Calibri" panose="020F0502020204030204" pitchFamily="34" charset="0"/>
                <a:ea typeface="Calibri" panose="020F0502020204030204" pitchFamily="34" charset="0"/>
                <a:cs typeface="Times New Roman" panose="02020603050405020304" pitchFamily="18" charset="0"/>
              </a:rPr>
              <a:t>These sites contain information related to federal and or state government health insurance options.</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65439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A Bond Alternative for Retirees: Nationwide's NUSI ETF | ETF Trends"/>
          <p:cNvPicPr>
            <a:picLocks noChangeAspect="1" noChangeArrowheads="1"/>
          </p:cNvPicPr>
          <p:nvPr/>
        </p:nvPicPr>
        <p:blipFill rotWithShape="1">
          <a:blip r:embed="rId4">
            <a:extLst>
              <a:ext uri="{28A0092B-C50C-407E-A947-70E740481C1C}">
                <a14:useLocalDpi xmlns:a14="http://schemas.microsoft.com/office/drawing/2010/main" val="0"/>
              </a:ext>
            </a:extLst>
          </a:blip>
          <a:srcRect t="23611"/>
          <a:stretch/>
        </p:blipFill>
        <p:spPr bwMode="auto">
          <a:xfrm>
            <a:off x="0" y="2667000"/>
            <a:ext cx="9144000" cy="4191000"/>
          </a:xfrm>
          <a:prstGeom prst="rect">
            <a:avLst/>
          </a:prstGeom>
          <a:noFill/>
          <a:extLst>
            <a:ext uri="{909E8E84-426E-40DD-AFC4-6F175D3DCCD1}">
              <a14:hiddenFill xmlns:a14="http://schemas.microsoft.com/office/drawing/2010/main">
                <a:solidFill>
                  <a:srgbClr val="FFFFFF"/>
                </a:solidFill>
              </a14:hiddenFill>
            </a:ext>
          </a:extLst>
        </p:spPr>
      </p:pic>
      <p:sp>
        <p:nvSpPr>
          <p:cNvPr id="481282" name="Rectangle 2"/>
          <p:cNvSpPr>
            <a:spLocks noGrp="1" noChangeArrowheads="1"/>
          </p:cNvSpPr>
          <p:nvPr>
            <p:ph type="ctrTitle"/>
          </p:nvPr>
        </p:nvSpPr>
        <p:spPr>
          <a:xfrm>
            <a:off x="76200" y="468341"/>
            <a:ext cx="8991600" cy="1431925"/>
          </a:xfrm>
        </p:spPr>
        <p:txBody>
          <a:bodyPr>
            <a:normAutofit/>
            <a:scene3d>
              <a:camera prst="orthographicFront"/>
              <a:lightRig rig="soft" dir="t">
                <a:rot lat="0" lon="0" rev="15600000"/>
              </a:lightRig>
            </a:scene3d>
            <a:sp3d extrusionH="57150" prstMaterial="softEdge">
              <a:bevelT w="25400" h="38100"/>
            </a:sp3d>
          </a:bodyPr>
          <a:lstStyle/>
          <a:p>
            <a:pPr eaLnBrk="1" hangingPunct="1">
              <a:defRPr/>
            </a:pPr>
            <a:r>
              <a:rPr lang="en-US" sz="3600" b="1" dirty="0" smtClean="0">
                <a:ln/>
                <a:solidFill>
                  <a:schemeClr val="tx1"/>
                </a:solidFill>
                <a:effectLst>
                  <a:outerShdw blurRad="50800" dist="38100" dir="2700000" algn="tl" rotWithShape="0">
                    <a:prstClr val="black">
                      <a:alpha val="40000"/>
                    </a:prstClr>
                  </a:outerShdw>
                </a:effectLst>
                <a:latin typeface="Gadugi" panose="020B0502040204020203" pitchFamily="34" charset="0"/>
                <a:ea typeface="Gadugi" panose="020B0502040204020203" pitchFamily="34" charset="0"/>
              </a:rPr>
              <a:t>EMPLOYEE RETIREMENT OPTIONS </a:t>
            </a:r>
            <a:r>
              <a:rPr lang="en-US" sz="4000" b="1" dirty="0" smtClean="0">
                <a:ln/>
                <a:solidFill>
                  <a:schemeClr val="tx1"/>
                </a:solidFill>
                <a:effectLst>
                  <a:outerShdw blurRad="50800" dist="38100" dir="2700000" algn="tl" rotWithShape="0">
                    <a:prstClr val="black">
                      <a:alpha val="40000"/>
                    </a:prstClr>
                  </a:outerShdw>
                </a:effectLst>
                <a:latin typeface="Gadugi" panose="020B0502040204020203" pitchFamily="34" charset="0"/>
                <a:ea typeface="Gadugi" panose="020B0502040204020203" pitchFamily="34" charset="0"/>
              </a:rPr>
              <a:t/>
            </a:r>
            <a:br>
              <a:rPr lang="en-US" sz="4000" b="1" dirty="0" smtClean="0">
                <a:ln/>
                <a:solidFill>
                  <a:schemeClr val="tx1"/>
                </a:solidFill>
                <a:effectLst>
                  <a:outerShdw blurRad="50800" dist="38100" dir="2700000" algn="tl" rotWithShape="0">
                    <a:prstClr val="black">
                      <a:alpha val="40000"/>
                    </a:prstClr>
                  </a:outerShdw>
                </a:effectLst>
                <a:latin typeface="Gadugi" panose="020B0502040204020203" pitchFamily="34" charset="0"/>
                <a:ea typeface="Gadugi" panose="020B0502040204020203" pitchFamily="34" charset="0"/>
              </a:rPr>
            </a:br>
            <a:r>
              <a:rPr lang="en-US" sz="1100" b="1" dirty="0" smtClean="0">
                <a:ln/>
                <a:solidFill>
                  <a:schemeClr val="tx1"/>
                </a:solidFill>
                <a:effectLst>
                  <a:outerShdw blurRad="50800" dist="38100" dir="2700000" algn="tl" rotWithShape="0">
                    <a:prstClr val="black">
                      <a:alpha val="40000"/>
                    </a:prstClr>
                  </a:outerShdw>
                </a:effectLst>
                <a:latin typeface="Gadugi" panose="020B0502040204020203" pitchFamily="34" charset="0"/>
                <a:ea typeface="Gadugi" panose="020B0502040204020203" pitchFamily="34" charset="0"/>
              </a:rPr>
              <a:t/>
            </a:r>
            <a:br>
              <a:rPr lang="en-US" sz="1100" b="1" dirty="0" smtClean="0">
                <a:ln/>
                <a:solidFill>
                  <a:schemeClr val="tx1"/>
                </a:solidFill>
                <a:effectLst>
                  <a:outerShdw blurRad="50800" dist="38100" dir="2700000" algn="tl" rotWithShape="0">
                    <a:prstClr val="black">
                      <a:alpha val="40000"/>
                    </a:prstClr>
                  </a:outerShdw>
                </a:effectLst>
                <a:latin typeface="Gadugi" panose="020B0502040204020203" pitchFamily="34" charset="0"/>
                <a:ea typeface="Gadugi" panose="020B0502040204020203" pitchFamily="34" charset="0"/>
              </a:rPr>
            </a:br>
            <a:r>
              <a:rPr lang="en-US" sz="2400" b="1" dirty="0" smtClean="0">
                <a:ln/>
                <a:solidFill>
                  <a:schemeClr val="tx1"/>
                </a:solidFill>
                <a:latin typeface="Gadugi" panose="020B0502040204020203" pitchFamily="34" charset="0"/>
                <a:ea typeface="Gadugi" panose="020B0502040204020203" pitchFamily="34" charset="0"/>
              </a:rPr>
              <a:t>Plan Type: DEFERRED COMPENSATION PLAN (457)</a:t>
            </a:r>
            <a:r>
              <a:rPr lang="en-US" sz="4000" b="1" dirty="0" smtClean="0">
                <a:ln/>
                <a:solidFill>
                  <a:schemeClr val="tx1"/>
                </a:solidFill>
                <a:effectLst>
                  <a:outerShdw blurRad="50800" dist="38100" dir="2700000" algn="tl" rotWithShape="0">
                    <a:prstClr val="black">
                      <a:alpha val="40000"/>
                    </a:prstClr>
                  </a:outerShdw>
                </a:effectLst>
                <a:latin typeface="Gadugi" panose="020B0502040204020203" pitchFamily="34" charset="0"/>
                <a:ea typeface="Gadugi" panose="020B0502040204020203" pitchFamily="34" charset="0"/>
              </a:rPr>
              <a:t/>
            </a:r>
            <a:br>
              <a:rPr lang="en-US" sz="4000" b="1" dirty="0" smtClean="0">
                <a:ln/>
                <a:solidFill>
                  <a:schemeClr val="tx1"/>
                </a:solidFill>
                <a:effectLst>
                  <a:outerShdw blurRad="50800" dist="38100" dir="2700000" algn="tl" rotWithShape="0">
                    <a:prstClr val="black">
                      <a:alpha val="40000"/>
                    </a:prstClr>
                  </a:outerShdw>
                </a:effectLst>
                <a:latin typeface="Gadugi" panose="020B0502040204020203" pitchFamily="34" charset="0"/>
                <a:ea typeface="Gadugi" panose="020B0502040204020203" pitchFamily="34" charset="0"/>
              </a:rPr>
            </a:br>
            <a:endParaRPr lang="en-US" sz="1600" b="1" dirty="0" smtClean="0">
              <a:ln/>
              <a:solidFill>
                <a:schemeClr val="tx1"/>
              </a:solidFill>
              <a:effectLst>
                <a:outerShdw blurRad="50800" dist="38100" dir="2700000" algn="tl" rotWithShape="0">
                  <a:prstClr val="black">
                    <a:alpha val="40000"/>
                  </a:prstClr>
                </a:outerShdw>
              </a:effectLst>
              <a:latin typeface="Gadugi" panose="020B0502040204020203" pitchFamily="34" charset="0"/>
              <a:ea typeface="Gadugi" panose="020B0502040204020203" pitchFamily="34" charset="0"/>
            </a:endParaRPr>
          </a:p>
        </p:txBody>
      </p:sp>
      <p:sp>
        <p:nvSpPr>
          <p:cNvPr id="481283" name="Rectangle 3"/>
          <p:cNvSpPr>
            <a:spLocks noGrp="1" noChangeArrowheads="1"/>
          </p:cNvSpPr>
          <p:nvPr>
            <p:ph type="subTitle" idx="1"/>
          </p:nvPr>
        </p:nvSpPr>
        <p:spPr>
          <a:xfrm>
            <a:off x="3886200" y="1676400"/>
            <a:ext cx="4190999" cy="3276600"/>
          </a:xfrm>
        </p:spPr>
        <p:txBody>
          <a:bodyPr/>
          <a:lstStyle/>
          <a:p>
            <a:pPr eaLnBrk="1" hangingPunct="1">
              <a:defRPr/>
            </a:pPr>
            <a:endParaRPr lang="en-US" dirty="0" smtClean="0"/>
          </a:p>
          <a:p>
            <a:pPr eaLnBrk="1" hangingPunct="1">
              <a:defRPr/>
            </a:pPr>
            <a:r>
              <a:rPr lang="en-US" sz="2400" b="1" dirty="0" smtClean="0">
                <a:solidFill>
                  <a:srgbClr val="932310"/>
                </a:solidFill>
              </a:rPr>
              <a:t>AMERICAN UNITED LIFE </a:t>
            </a:r>
            <a:r>
              <a:rPr lang="en-US" sz="2400" b="1" dirty="0" smtClean="0">
                <a:solidFill>
                  <a:srgbClr val="932310"/>
                </a:solidFill>
              </a:rPr>
              <a:t>(AUL)</a:t>
            </a:r>
            <a:endParaRPr lang="en-US" sz="2400" b="1" dirty="0">
              <a:solidFill>
                <a:srgbClr val="932310"/>
              </a:solidFill>
            </a:endParaRPr>
          </a:p>
          <a:p>
            <a:pPr eaLnBrk="1" hangingPunct="1">
              <a:defRPr/>
            </a:pPr>
            <a:endParaRPr lang="en-US" sz="500" b="1" dirty="0" smtClean="0"/>
          </a:p>
          <a:p>
            <a:pPr eaLnBrk="1" hangingPunct="1">
              <a:defRPr/>
            </a:pPr>
            <a:r>
              <a:rPr lang="en-US" sz="2400" b="1" dirty="0" smtClean="0">
                <a:solidFill>
                  <a:srgbClr val="932310"/>
                </a:solidFill>
              </a:rPr>
              <a:t>NATIONWIDE </a:t>
            </a:r>
            <a:r>
              <a:rPr lang="en-US" sz="2400" b="1" dirty="0" smtClean="0">
                <a:solidFill>
                  <a:srgbClr val="932310"/>
                </a:solidFill>
              </a:rPr>
              <a:t>INSURANCE</a:t>
            </a:r>
            <a:endParaRPr lang="en-US" sz="2400" b="1" dirty="0" smtClean="0">
              <a:solidFill>
                <a:srgbClr val="932310"/>
              </a:solidFill>
            </a:endParaRPr>
          </a:p>
        </p:txBody>
      </p:sp>
      <p:pic>
        <p:nvPicPr>
          <p:cNvPr id="481284" name="MSj04378780000[1].wav">
            <a:hlinkClick r:id="" action="ppaction://media"/>
          </p:cNvPr>
          <p:cNvPicPr>
            <a:picLocks noChangeAspect="1" noChangeArrowheads="1"/>
          </p:cNvPicPr>
          <p:nvPr>
            <a:audi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0" y="6553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739599" y="2353402"/>
            <a:ext cx="788999" cy="338554"/>
          </a:xfrm>
          <a:prstGeom prst="rect">
            <a:avLst/>
          </a:prstGeom>
        </p:spPr>
        <p:txBody>
          <a:bodyPr wrap="none">
            <a:spAutoFit/>
          </a:bodyPr>
          <a:lstStyle/>
          <a:p>
            <a:r>
              <a:rPr lang="en-US" sz="1600" dirty="0"/>
              <a:t>And/or</a:t>
            </a:r>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5000" fill="hold"/>
                                        <p:tgtEl>
                                          <p:spTgt spid="48128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81284"/>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Bond Alternative for Retirees: Nationwide's NUSI ETF | ETF Trends"/>
          <p:cNvPicPr>
            <a:picLocks noChangeAspect="1" noChangeArrowheads="1"/>
          </p:cNvPicPr>
          <p:nvPr/>
        </p:nvPicPr>
        <p:blipFill rotWithShape="1">
          <a:blip r:embed="rId2">
            <a:extLst>
              <a:ext uri="{28A0092B-C50C-407E-A947-70E740481C1C}">
                <a14:useLocalDpi xmlns:a14="http://schemas.microsoft.com/office/drawing/2010/main" val="0"/>
              </a:ext>
            </a:extLst>
          </a:blip>
          <a:srcRect l="58333" t="23610" b="26390"/>
          <a:stretch/>
        </p:blipFill>
        <p:spPr bwMode="auto">
          <a:xfrm>
            <a:off x="-33868" y="249936"/>
            <a:ext cx="9177867" cy="6608064"/>
          </a:xfrm>
          <a:prstGeom prst="rect">
            <a:avLst/>
          </a:prstGeom>
          <a:noFill/>
          <a:extLst>
            <a:ext uri="{909E8E84-426E-40DD-AFC4-6F175D3DCCD1}">
              <a14:hiddenFill xmlns:a14="http://schemas.microsoft.com/office/drawing/2010/main">
                <a:solidFill>
                  <a:srgbClr val="FFFFFF"/>
                </a:solidFill>
              </a14:hiddenFill>
            </a:ext>
          </a:extLst>
        </p:spPr>
      </p:pic>
      <p:sp>
        <p:nvSpPr>
          <p:cNvPr id="7170" name="Rectangle 2"/>
          <p:cNvSpPr>
            <a:spLocks noGrp="1" noChangeArrowheads="1"/>
          </p:cNvSpPr>
          <p:nvPr>
            <p:ph type="title"/>
          </p:nvPr>
        </p:nvSpPr>
        <p:spPr/>
        <p:txBody>
          <a:bodyPr/>
          <a:lstStyle/>
          <a:p>
            <a:pPr>
              <a:defRPr/>
            </a:pPr>
            <a:r>
              <a:rPr lang="en-US" sz="3200" b="1" dirty="0" smtClean="0">
                <a:ln/>
                <a:effectLst>
                  <a:outerShdw blurRad="50800" dist="38100" dir="2700000" algn="tl" rotWithShape="0">
                    <a:prstClr val="black">
                      <a:alpha val="40000"/>
                    </a:prstClr>
                  </a:outerShdw>
                </a:effectLst>
                <a:latin typeface="Gadugi" panose="020B0502040204020203" pitchFamily="34" charset="0"/>
                <a:ea typeface="Gadugi" panose="020B0502040204020203" pitchFamily="34" charset="0"/>
              </a:rPr>
              <a:t>TAX SAVINGS</a:t>
            </a:r>
            <a:endParaRPr lang="en-US" dirty="0" smtClean="0"/>
          </a:p>
        </p:txBody>
      </p:sp>
      <p:sp>
        <p:nvSpPr>
          <p:cNvPr id="7171" name="Rectangle 3"/>
          <p:cNvSpPr>
            <a:spLocks noGrp="1" noChangeArrowheads="1"/>
          </p:cNvSpPr>
          <p:nvPr>
            <p:ph idx="1"/>
          </p:nvPr>
        </p:nvSpPr>
        <p:spPr/>
        <p:txBody>
          <a:bodyPr/>
          <a:lstStyle/>
          <a:p>
            <a:pPr eaLnBrk="1" hangingPunct="1">
              <a:buClr>
                <a:srgbClr val="932310"/>
              </a:buClr>
              <a:defRPr/>
            </a:pPr>
            <a:r>
              <a:rPr lang="en-US" sz="2400" dirty="0" smtClean="0"/>
              <a:t>An employee is eligible to defer the payment of federal income taxes and state taxes on the money deposited in a tax deferred annuity until retirement or withdraw. </a:t>
            </a:r>
          </a:p>
          <a:p>
            <a:pPr eaLnBrk="1" hangingPunct="1">
              <a:buClr>
                <a:srgbClr val="932310"/>
              </a:buClr>
              <a:defRPr/>
            </a:pPr>
            <a:endParaRPr lang="en-US" sz="2400" dirty="0" smtClean="0"/>
          </a:p>
          <a:p>
            <a:pPr eaLnBrk="1" hangingPunct="1">
              <a:buClr>
                <a:srgbClr val="932310"/>
              </a:buClr>
              <a:defRPr/>
            </a:pPr>
            <a:r>
              <a:rPr lang="en-US" sz="2400" dirty="0" smtClean="0"/>
              <a:t> Payment of income tax on the investment or its earnings are    deferred until benefits are received.</a:t>
            </a:r>
          </a:p>
          <a:p>
            <a:pPr lvl="1" eaLnBrk="1" hangingPunct="1">
              <a:buClr>
                <a:srgbClr val="932310"/>
              </a:buClr>
              <a:defRPr/>
            </a:pPr>
            <a:r>
              <a:rPr lang="en-US" sz="2000" dirty="0" smtClean="0"/>
              <a:t>Penalties apply to early withdraw.</a:t>
            </a:r>
          </a:p>
          <a:p>
            <a:pPr eaLnBrk="1" hangingPunct="1">
              <a:defRPr/>
            </a:pPr>
            <a:endParaRPr lang="en-US" sz="24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ond Alternative for Retirees: Nationwide's NUSI ETF | ETF Trends"/>
          <p:cNvPicPr>
            <a:picLocks noChangeAspect="1" noChangeArrowheads="1"/>
          </p:cNvPicPr>
          <p:nvPr/>
        </p:nvPicPr>
        <p:blipFill rotWithShape="1">
          <a:blip r:embed="rId2">
            <a:extLst>
              <a:ext uri="{28A0092B-C50C-407E-A947-70E740481C1C}">
                <a14:useLocalDpi xmlns:a14="http://schemas.microsoft.com/office/drawing/2010/main" val="0"/>
              </a:ext>
            </a:extLst>
          </a:blip>
          <a:srcRect l="58333" t="23610" b="26390"/>
          <a:stretch/>
        </p:blipFill>
        <p:spPr bwMode="auto">
          <a:xfrm>
            <a:off x="-33868" y="249936"/>
            <a:ext cx="9177867" cy="6608064"/>
          </a:xfrm>
          <a:prstGeom prst="rect">
            <a:avLst/>
          </a:prstGeom>
          <a:noFill/>
          <a:extLst>
            <a:ext uri="{909E8E84-426E-40DD-AFC4-6F175D3DCCD1}">
              <a14:hiddenFill xmlns:a14="http://schemas.microsoft.com/office/drawing/2010/main">
                <a:solidFill>
                  <a:srgbClr val="FFFFFF"/>
                </a:solidFill>
              </a14:hiddenFill>
            </a:ext>
          </a:extLst>
        </p:spPr>
      </p:pic>
      <p:sp>
        <p:nvSpPr>
          <p:cNvPr id="8194" name="Rectangle 2"/>
          <p:cNvSpPr>
            <a:spLocks noGrp="1" noChangeArrowheads="1"/>
          </p:cNvSpPr>
          <p:nvPr>
            <p:ph type="title"/>
          </p:nvPr>
        </p:nvSpPr>
        <p:spPr/>
        <p:txBody>
          <a:bodyPr/>
          <a:lstStyle/>
          <a:p>
            <a:pPr>
              <a:defRPr/>
            </a:pPr>
            <a:r>
              <a:rPr lang="en-US" sz="3200" b="1" dirty="0" smtClean="0">
                <a:ln/>
                <a:effectLst>
                  <a:outerShdw blurRad="50800" dist="38100" dir="2700000" algn="tl" rotWithShape="0">
                    <a:prstClr val="black">
                      <a:alpha val="40000"/>
                    </a:prstClr>
                  </a:outerShdw>
                </a:effectLst>
                <a:latin typeface="Gadugi" panose="020B0502040204020203" pitchFamily="34" charset="0"/>
                <a:ea typeface="Gadugi" panose="020B0502040204020203" pitchFamily="34" charset="0"/>
              </a:rPr>
              <a:t>ENROLLMENT AND CONTRIBUTIONS</a:t>
            </a:r>
            <a:endParaRPr lang="en-US" dirty="0" smtClean="0"/>
          </a:p>
        </p:txBody>
      </p:sp>
      <p:sp>
        <p:nvSpPr>
          <p:cNvPr id="8195" name="Rectangle 3"/>
          <p:cNvSpPr>
            <a:spLocks noGrp="1" noChangeArrowheads="1"/>
          </p:cNvSpPr>
          <p:nvPr>
            <p:ph idx="1"/>
          </p:nvPr>
        </p:nvSpPr>
        <p:spPr/>
        <p:txBody>
          <a:bodyPr>
            <a:normAutofit/>
          </a:bodyPr>
          <a:lstStyle/>
          <a:p>
            <a:pPr eaLnBrk="1" hangingPunct="1">
              <a:buFontTx/>
              <a:buNone/>
              <a:defRPr/>
            </a:pPr>
            <a:endParaRPr lang="en-US" sz="2200" dirty="0" smtClean="0"/>
          </a:p>
          <a:p>
            <a:pPr marL="0" indent="0" eaLnBrk="1" hangingPunct="1">
              <a:buNone/>
              <a:defRPr/>
            </a:pPr>
            <a:r>
              <a:rPr lang="en-US" sz="2400" b="1" dirty="0" smtClean="0">
                <a:solidFill>
                  <a:srgbClr val="932310"/>
                </a:solidFill>
              </a:rPr>
              <a:t>Enrollment: </a:t>
            </a:r>
            <a:r>
              <a:rPr lang="en-US" sz="2400" b="1" dirty="0" smtClean="0">
                <a:solidFill>
                  <a:srgbClr val="932310"/>
                </a:solidFill>
              </a:rPr>
              <a:t> </a:t>
            </a:r>
            <a:r>
              <a:rPr lang="en-US" sz="2400" dirty="0" smtClean="0"/>
              <a:t>Employee may </a:t>
            </a:r>
            <a:r>
              <a:rPr lang="en-US" sz="2400" dirty="0"/>
              <a:t>e</a:t>
            </a:r>
            <a:r>
              <a:rPr lang="en-US" sz="2400" dirty="0" smtClean="0"/>
              <a:t>nroll any time</a:t>
            </a:r>
          </a:p>
          <a:p>
            <a:pPr eaLnBrk="1" hangingPunct="1">
              <a:defRPr/>
            </a:pPr>
            <a:endParaRPr lang="en-US" sz="2400" dirty="0" smtClean="0"/>
          </a:p>
          <a:p>
            <a:pPr marL="1947863" indent="-1947863" eaLnBrk="1" hangingPunct="1">
              <a:buNone/>
              <a:defRPr/>
            </a:pPr>
            <a:r>
              <a:rPr lang="en-US" sz="2400" b="1" dirty="0" smtClean="0">
                <a:solidFill>
                  <a:srgbClr val="932310"/>
                </a:solidFill>
              </a:rPr>
              <a:t>Contributions:  </a:t>
            </a:r>
            <a:r>
              <a:rPr lang="en-US" sz="2400" dirty="0" smtClean="0"/>
              <a:t>Defined by employee up to legal maximum    limits.  Payroll deductions may be stopped at any time.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ond Alternative for Retirees: Nationwide's NUSI ETF | ETF Trends"/>
          <p:cNvPicPr>
            <a:picLocks noChangeAspect="1" noChangeArrowheads="1"/>
          </p:cNvPicPr>
          <p:nvPr/>
        </p:nvPicPr>
        <p:blipFill rotWithShape="1">
          <a:blip r:embed="rId2">
            <a:extLst>
              <a:ext uri="{28A0092B-C50C-407E-A947-70E740481C1C}">
                <a14:useLocalDpi xmlns:a14="http://schemas.microsoft.com/office/drawing/2010/main" val="0"/>
              </a:ext>
            </a:extLst>
          </a:blip>
          <a:srcRect l="58333" t="23610" b="26390"/>
          <a:stretch/>
        </p:blipFill>
        <p:spPr bwMode="auto">
          <a:xfrm>
            <a:off x="-33868" y="249936"/>
            <a:ext cx="9177867" cy="6608064"/>
          </a:xfrm>
          <a:prstGeom prst="rect">
            <a:avLst/>
          </a:prstGeom>
          <a:noFill/>
          <a:extLst>
            <a:ext uri="{909E8E84-426E-40DD-AFC4-6F175D3DCCD1}">
              <a14:hiddenFill xmlns:a14="http://schemas.microsoft.com/office/drawing/2010/main">
                <a:solidFill>
                  <a:srgbClr val="FFFFFF"/>
                </a:solidFill>
              </a14:hiddenFill>
            </a:ext>
          </a:extLst>
        </p:spPr>
      </p:pic>
      <p:sp>
        <p:nvSpPr>
          <p:cNvPr id="272386" name="Rectangle 2"/>
          <p:cNvSpPr>
            <a:spLocks noGrp="1" noChangeArrowheads="1"/>
          </p:cNvSpPr>
          <p:nvPr>
            <p:ph type="title"/>
          </p:nvPr>
        </p:nvSpPr>
        <p:spPr>
          <a:xfrm>
            <a:off x="609600" y="381000"/>
            <a:ext cx="8229600" cy="1384300"/>
          </a:xfrm>
        </p:spPr>
        <p:txBody>
          <a:bodyPr/>
          <a:lstStyle/>
          <a:p>
            <a:pPr>
              <a:defRPr/>
            </a:pPr>
            <a:r>
              <a:rPr lang="en-US" sz="3600" b="1" dirty="0" smtClean="0">
                <a:ln/>
                <a:effectLst>
                  <a:outerShdw blurRad="50800" dist="38100" dir="2700000" algn="tl" rotWithShape="0">
                    <a:prstClr val="black">
                      <a:alpha val="40000"/>
                    </a:prstClr>
                  </a:outerShdw>
                </a:effectLst>
                <a:latin typeface="Gadugi" panose="020B0502040204020203" pitchFamily="34" charset="0"/>
                <a:ea typeface="Gadugi" panose="020B0502040204020203" pitchFamily="34" charset="0"/>
              </a:rPr>
              <a:t>CONTRIBUTION </a:t>
            </a:r>
            <a:r>
              <a:rPr lang="en-US" sz="3600" b="1" dirty="0" smtClean="0">
                <a:ln/>
                <a:effectLst>
                  <a:outerShdw blurRad="50800" dist="38100" dir="2700000" algn="tl" rotWithShape="0">
                    <a:prstClr val="black">
                      <a:alpha val="40000"/>
                    </a:prstClr>
                  </a:outerShdw>
                </a:effectLst>
                <a:latin typeface="Gadugi" panose="020B0502040204020203" pitchFamily="34" charset="0"/>
                <a:ea typeface="Gadugi" panose="020B0502040204020203" pitchFamily="34" charset="0"/>
              </a:rPr>
              <a:t>MAXIMUM LIMITS</a:t>
            </a:r>
            <a:endParaRPr lang="en-US" dirty="0" smtClean="0"/>
          </a:p>
        </p:txBody>
      </p:sp>
      <p:graphicFrame>
        <p:nvGraphicFramePr>
          <p:cNvPr id="272440" name="Group 56"/>
          <p:cNvGraphicFramePr>
            <a:graphicFrameLocks noGrp="1"/>
          </p:cNvGraphicFramePr>
          <p:nvPr>
            <p:ph type="tbl" idx="1"/>
            <p:extLst>
              <p:ext uri="{D42A27DB-BD31-4B8C-83A1-F6EECF244321}">
                <p14:modId xmlns:p14="http://schemas.microsoft.com/office/powerpoint/2010/main" val="2887553813"/>
              </p:ext>
            </p:extLst>
          </p:nvPr>
        </p:nvGraphicFramePr>
        <p:xfrm>
          <a:off x="630765" y="1896364"/>
          <a:ext cx="7848600" cy="2590800"/>
        </p:xfrm>
        <a:graphic>
          <a:graphicData uri="http://schemas.openxmlformats.org/drawingml/2006/table">
            <a:tbl>
              <a:tblPr/>
              <a:tblGrid>
                <a:gridCol w="3505200"/>
                <a:gridCol w="4343400"/>
              </a:tblGrid>
              <a:tr h="518140">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dirty="0" smtClean="0">
                          <a:ln>
                            <a:noFill/>
                          </a:ln>
                          <a:solidFill>
                            <a:schemeClr val="tx1">
                              <a:lumMod val="50000"/>
                              <a:lumOff val="50000"/>
                            </a:schemeClr>
                          </a:solidFill>
                          <a:effectLst>
                            <a:outerShdw blurRad="38100" dist="38100" dir="2700000" algn="tl">
                              <a:srgbClr val="000000"/>
                            </a:outerShdw>
                          </a:effectLst>
                          <a:latin typeface="Tahoma" charset="0"/>
                        </a:rPr>
                        <a:t>2021</a:t>
                      </a:r>
                      <a:endParaRPr kumimoji="0" lang="en-US" sz="2800" b="0" i="0" u="none" strike="noStrike" cap="none" normalizeH="0" baseline="0" dirty="0" smtClean="0">
                        <a:ln>
                          <a:noFill/>
                        </a:ln>
                        <a:solidFill>
                          <a:schemeClr val="tx1">
                            <a:lumMod val="50000"/>
                            <a:lumOff val="50000"/>
                          </a:schemeClr>
                        </a:solidFill>
                        <a:effectLst>
                          <a:outerShdw blurRad="38100" dist="38100" dir="2700000" algn="tl">
                            <a:srgbClr val="000000"/>
                          </a:outerShdw>
                        </a:effectLst>
                        <a:latin typeface="Tahoma" charset="0"/>
                      </a:endParaRP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dirty="0" smtClean="0">
                          <a:ln>
                            <a:noFill/>
                          </a:ln>
                          <a:solidFill>
                            <a:schemeClr val="tx1">
                              <a:lumMod val="50000"/>
                              <a:lumOff val="50000"/>
                            </a:schemeClr>
                          </a:solidFill>
                          <a:effectLst>
                            <a:outerShdw blurRad="38100" dist="38100" dir="2700000" algn="tl">
                              <a:srgbClr val="000000"/>
                            </a:outerShdw>
                          </a:effectLst>
                          <a:latin typeface="Tahoma" charset="0"/>
                        </a:rPr>
                        <a:t>AMOUNT</a:t>
                      </a:r>
                      <a:endParaRPr kumimoji="0" lang="en-US" sz="2800" b="0" i="0" u="none" strike="noStrike" cap="none" normalizeH="0" baseline="0" dirty="0" smtClean="0">
                        <a:ln>
                          <a:noFill/>
                        </a:ln>
                        <a:solidFill>
                          <a:schemeClr val="tx1">
                            <a:lumMod val="50000"/>
                            <a:lumOff val="50000"/>
                          </a:schemeClr>
                        </a:solidFill>
                        <a:effectLst>
                          <a:outerShdw blurRad="38100" dist="38100" dir="2700000" algn="tl">
                            <a:srgbClr val="000000"/>
                          </a:outerShdw>
                        </a:effectLst>
                        <a:latin typeface="Tahoma" charset="0"/>
                      </a:endParaRP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7260">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dirty="0" smtClean="0">
                          <a:ln>
                            <a:noFill/>
                          </a:ln>
                          <a:solidFill>
                            <a:schemeClr val="tx1"/>
                          </a:solidFill>
                          <a:effectLst/>
                          <a:latin typeface="Tahoma" charset="0"/>
                        </a:rPr>
                        <a:t>Contribution limit</a:t>
                      </a:r>
                      <a:endParaRPr kumimoji="0" lang="en-US" sz="2800" b="0" i="0" u="none" strike="noStrike" cap="none" normalizeH="0" baseline="0" dirty="0" smtClean="0">
                        <a:ln>
                          <a:noFill/>
                        </a:ln>
                        <a:solidFill>
                          <a:schemeClr val="tx1"/>
                        </a:solidFill>
                        <a:effectLst/>
                        <a:latin typeface="Tahoma" charset="0"/>
                      </a:endParaRP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dirty="0" smtClean="0">
                          <a:ln>
                            <a:noFill/>
                          </a:ln>
                          <a:solidFill>
                            <a:schemeClr val="tx1"/>
                          </a:solidFill>
                          <a:effectLst/>
                          <a:latin typeface="Tahoma" charset="0"/>
                        </a:rPr>
                        <a:t>$19,500.00</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95400">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dirty="0" smtClean="0">
                          <a:ln>
                            <a:noFill/>
                          </a:ln>
                          <a:solidFill>
                            <a:schemeClr val="tx1"/>
                          </a:solidFill>
                          <a:effectLst/>
                          <a:latin typeface="Tahoma" charset="0"/>
                        </a:rPr>
                        <a:t>Catch-Up Provision              </a:t>
                      </a:r>
                      <a:r>
                        <a:rPr kumimoji="0" lang="en-US" sz="2000" b="0" i="0" u="none" strike="noStrike" cap="none" normalizeH="0" baseline="0" dirty="0" smtClean="0">
                          <a:ln>
                            <a:noFill/>
                          </a:ln>
                          <a:solidFill>
                            <a:schemeClr val="tx1"/>
                          </a:solidFill>
                          <a:effectLst/>
                          <a:latin typeface="Tahoma" charset="0"/>
                        </a:rPr>
                        <a:t>for those 50 YO or older</a:t>
                      </a:r>
                      <a:endParaRPr kumimoji="0" lang="en-US" sz="2000" b="0" i="0" u="none" strike="noStrike" cap="none" normalizeH="0" baseline="0" dirty="0" smtClean="0">
                        <a:ln>
                          <a:noFill/>
                        </a:ln>
                        <a:solidFill>
                          <a:schemeClr val="tx1"/>
                        </a:solidFill>
                        <a:effectLst/>
                        <a:latin typeface="Tahoma" charset="0"/>
                      </a:endParaRPr>
                    </a:p>
                  </a:txBody>
                  <a:tcPr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dirty="0" smtClean="0">
                          <a:ln>
                            <a:noFill/>
                          </a:ln>
                          <a:solidFill>
                            <a:schemeClr val="tx1"/>
                          </a:solidFill>
                          <a:effectLst/>
                          <a:latin typeface="Tahoma" charset="0"/>
                        </a:rPr>
                        <a:t>Additional </a:t>
                      </a:r>
                      <a:r>
                        <a:rPr kumimoji="0" lang="en-US" sz="2800" b="0" i="0" u="none" strike="noStrike" cap="none" normalizeH="0" baseline="0" dirty="0" smtClean="0">
                          <a:ln>
                            <a:noFill/>
                          </a:ln>
                          <a:solidFill>
                            <a:schemeClr val="tx1"/>
                          </a:solidFill>
                          <a:effectLst/>
                          <a:latin typeface="Tahoma" charset="0"/>
                        </a:rPr>
                        <a:t>$6,500 per year</a:t>
                      </a:r>
                    </a:p>
                  </a:txBody>
                  <a:tcPr marT="45710" marB="4571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ond Alternative for Retirees: Nationwide's NUSI ETF | ETF Trends"/>
          <p:cNvPicPr>
            <a:picLocks noChangeAspect="1" noChangeArrowheads="1"/>
          </p:cNvPicPr>
          <p:nvPr/>
        </p:nvPicPr>
        <p:blipFill rotWithShape="1">
          <a:blip r:embed="rId2">
            <a:extLst>
              <a:ext uri="{28A0092B-C50C-407E-A947-70E740481C1C}">
                <a14:useLocalDpi xmlns:a14="http://schemas.microsoft.com/office/drawing/2010/main" val="0"/>
              </a:ext>
            </a:extLst>
          </a:blip>
          <a:srcRect l="58333" t="23610" b="39937"/>
          <a:stretch/>
        </p:blipFill>
        <p:spPr bwMode="auto">
          <a:xfrm>
            <a:off x="18069" y="2103314"/>
            <a:ext cx="9125931" cy="4754687"/>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PAYMENTS &amp; CLAIMS : Victory Agency - Auto Home Life Business Insuran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15550" y="2783698"/>
            <a:ext cx="3033050" cy="91554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419100" y="152400"/>
            <a:ext cx="7886700" cy="1325563"/>
          </a:xfrm>
        </p:spPr>
        <p:txBody>
          <a:bodyPr/>
          <a:lstStyle/>
          <a:p>
            <a:r>
              <a:rPr lang="en-US" sz="3200" b="1" dirty="0" smtClean="0">
                <a:ln/>
                <a:effectLst>
                  <a:outerShdw blurRad="50800" dist="38100" dir="2700000" algn="tl" rotWithShape="0">
                    <a:prstClr val="black">
                      <a:alpha val="40000"/>
                    </a:prstClr>
                  </a:outerShdw>
                </a:effectLst>
                <a:latin typeface="Gadugi" panose="020B0502040204020203" pitchFamily="34" charset="0"/>
                <a:ea typeface="Gadugi" panose="020B0502040204020203" pitchFamily="34" charset="0"/>
              </a:rPr>
              <a:t>CONTACT INFORMATION</a:t>
            </a:r>
            <a:endParaRPr lang="en-US" dirty="0"/>
          </a:p>
        </p:txBody>
      </p:sp>
      <p:sp>
        <p:nvSpPr>
          <p:cNvPr id="5" name="Content Placeholder 4"/>
          <p:cNvSpPr>
            <a:spLocks noGrp="1"/>
          </p:cNvSpPr>
          <p:nvPr>
            <p:ph idx="1"/>
          </p:nvPr>
        </p:nvSpPr>
        <p:spPr>
          <a:xfrm>
            <a:off x="457200" y="1313689"/>
            <a:ext cx="7848600" cy="4191000"/>
          </a:xfrm>
        </p:spPr>
        <p:txBody>
          <a:bodyPr>
            <a:normAutofit/>
          </a:bodyPr>
          <a:lstStyle/>
          <a:p>
            <a:pPr marL="0" indent="0">
              <a:buNone/>
            </a:pPr>
            <a:r>
              <a:rPr lang="en-US" sz="2000" dirty="0" smtClean="0"/>
              <a:t>Call </a:t>
            </a:r>
            <a:r>
              <a:rPr lang="en-US" sz="2000" dirty="0" smtClean="0"/>
              <a:t>either or </a:t>
            </a:r>
            <a:r>
              <a:rPr lang="en-US" sz="2000" dirty="0" smtClean="0"/>
              <a:t>both companies to open an account, obtain </a:t>
            </a:r>
            <a:r>
              <a:rPr lang="en-US" sz="2000" dirty="0" smtClean="0"/>
              <a:t>information, </a:t>
            </a:r>
            <a:r>
              <a:rPr lang="en-US" sz="2000" dirty="0" smtClean="0"/>
              <a:t>or for rollover options.</a:t>
            </a:r>
          </a:p>
          <a:p>
            <a:pPr lvl="1"/>
            <a:endParaRPr lang="en-US" dirty="0" smtClean="0">
              <a:solidFill>
                <a:srgbClr val="932310"/>
              </a:solidFill>
            </a:endParaRPr>
          </a:p>
        </p:txBody>
      </p:sp>
      <p:pic>
        <p:nvPicPr>
          <p:cNvPr id="8198" name="Picture 6" descr="2020 Family Film Night — Louisville Film Society"/>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1321"/>
          <a:stretch/>
        </p:blipFill>
        <p:spPr bwMode="auto">
          <a:xfrm>
            <a:off x="1066800" y="2430829"/>
            <a:ext cx="2849299" cy="126841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66800" y="3815715"/>
            <a:ext cx="3023760" cy="984885"/>
          </a:xfrm>
          <a:prstGeom prst="rect">
            <a:avLst/>
          </a:prstGeom>
          <a:noFill/>
        </p:spPr>
        <p:txBody>
          <a:bodyPr wrap="square" rtlCol="0">
            <a:spAutoFit/>
          </a:bodyPr>
          <a:lstStyle/>
          <a:p>
            <a:pPr marL="0" indent="0">
              <a:buNone/>
            </a:pPr>
            <a:r>
              <a:rPr lang="en-US" sz="1600" dirty="0"/>
              <a:t>Contact</a:t>
            </a:r>
            <a:r>
              <a:rPr lang="en-US" sz="1600" dirty="0">
                <a:solidFill>
                  <a:srgbClr val="932310"/>
                </a:solidFill>
              </a:rPr>
              <a:t>:  </a:t>
            </a:r>
            <a:endParaRPr lang="en-US" sz="1600" dirty="0" smtClean="0">
              <a:solidFill>
                <a:srgbClr val="932310"/>
              </a:solidFill>
            </a:endParaRPr>
          </a:p>
          <a:p>
            <a:pPr marL="0" indent="0">
              <a:buNone/>
            </a:pPr>
            <a:r>
              <a:rPr lang="en-US" sz="1600" dirty="0" smtClean="0">
                <a:solidFill>
                  <a:srgbClr val="932310"/>
                </a:solidFill>
              </a:rPr>
              <a:t>Brett Corbin</a:t>
            </a:r>
          </a:p>
          <a:p>
            <a:pPr marL="0" indent="0">
              <a:buNone/>
            </a:pPr>
            <a:r>
              <a:rPr lang="en-US" sz="1400" dirty="0" smtClean="0">
                <a:solidFill>
                  <a:srgbClr val="932310"/>
                </a:solidFill>
              </a:rPr>
              <a:t>of </a:t>
            </a:r>
            <a:r>
              <a:rPr lang="en-US" sz="1400" dirty="0">
                <a:solidFill>
                  <a:srgbClr val="932310"/>
                </a:solidFill>
              </a:rPr>
              <a:t>Raymond James Finance </a:t>
            </a:r>
            <a:r>
              <a:rPr lang="en-US" sz="1400" dirty="0" smtClean="0">
                <a:solidFill>
                  <a:srgbClr val="932310"/>
                </a:solidFill>
              </a:rPr>
              <a:t>Group </a:t>
            </a:r>
            <a:r>
              <a:rPr lang="en-US" sz="1200" dirty="0" smtClean="0">
                <a:solidFill>
                  <a:srgbClr val="932310"/>
                </a:solidFill>
              </a:rPr>
              <a:t>Phobrett.corbin@raymondjames.com</a:t>
            </a:r>
            <a:endParaRPr lang="en-US" sz="1600" dirty="0">
              <a:solidFill>
                <a:srgbClr val="932310"/>
              </a:solidFill>
            </a:endParaRPr>
          </a:p>
        </p:txBody>
      </p:sp>
      <p:sp>
        <p:nvSpPr>
          <p:cNvPr id="12" name="TextBox 11"/>
          <p:cNvSpPr txBox="1"/>
          <p:nvPr/>
        </p:nvSpPr>
        <p:spPr>
          <a:xfrm>
            <a:off x="4815550" y="3815715"/>
            <a:ext cx="3023760" cy="984885"/>
          </a:xfrm>
          <a:prstGeom prst="rect">
            <a:avLst/>
          </a:prstGeom>
          <a:noFill/>
        </p:spPr>
        <p:txBody>
          <a:bodyPr wrap="square" rtlCol="0">
            <a:spAutoFit/>
          </a:bodyPr>
          <a:lstStyle/>
          <a:p>
            <a:pPr marL="0" indent="0">
              <a:buNone/>
            </a:pPr>
            <a:r>
              <a:rPr lang="en-US" sz="1600" dirty="0"/>
              <a:t>Contact</a:t>
            </a:r>
            <a:r>
              <a:rPr lang="en-US" sz="1600" dirty="0">
                <a:solidFill>
                  <a:srgbClr val="932310"/>
                </a:solidFill>
              </a:rPr>
              <a:t>:  </a:t>
            </a:r>
            <a:endParaRPr lang="en-US" sz="1600" dirty="0" smtClean="0">
              <a:solidFill>
                <a:srgbClr val="932310"/>
              </a:solidFill>
            </a:endParaRPr>
          </a:p>
          <a:p>
            <a:pPr marL="0" indent="0">
              <a:buNone/>
            </a:pPr>
            <a:r>
              <a:rPr lang="en-US" sz="1600" dirty="0" smtClean="0">
                <a:solidFill>
                  <a:srgbClr val="932310"/>
                </a:solidFill>
              </a:rPr>
              <a:t>Dianna Webb or Tom </a:t>
            </a:r>
            <a:r>
              <a:rPr lang="en-US" sz="1600" dirty="0" err="1" smtClean="0">
                <a:solidFill>
                  <a:srgbClr val="932310"/>
                </a:solidFill>
              </a:rPr>
              <a:t>Bussard</a:t>
            </a:r>
            <a:endParaRPr lang="en-US" sz="1600" dirty="0" smtClean="0">
              <a:solidFill>
                <a:srgbClr val="932310"/>
              </a:solidFill>
            </a:endParaRPr>
          </a:p>
          <a:p>
            <a:pPr marL="0" indent="0">
              <a:buNone/>
            </a:pPr>
            <a:r>
              <a:rPr lang="en-US" sz="1400" dirty="0" smtClean="0">
                <a:solidFill>
                  <a:srgbClr val="932310"/>
                </a:solidFill>
              </a:rPr>
              <a:t>502-794-0150 </a:t>
            </a:r>
            <a:r>
              <a:rPr lang="en-US" sz="1200" dirty="0" smtClean="0">
                <a:solidFill>
                  <a:srgbClr val="932310"/>
                </a:solidFill>
              </a:rPr>
              <a:t>Phobrett.corbin@raymondjames.com</a:t>
            </a:r>
            <a:endParaRPr lang="en-US" sz="1600" dirty="0">
              <a:solidFill>
                <a:srgbClr val="932310"/>
              </a:solidFill>
            </a:endParaRPr>
          </a:p>
        </p:txBody>
      </p:sp>
    </p:spTree>
    <p:extLst>
      <p:ext uri="{BB962C8B-B14F-4D97-AF65-F5344CB8AC3E}">
        <p14:creationId xmlns:p14="http://schemas.microsoft.com/office/powerpoint/2010/main" val="16694968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7" name="Rectangle 3"/>
          <p:cNvSpPr>
            <a:spLocks noGrp="1" noChangeArrowheads="1"/>
          </p:cNvSpPr>
          <p:nvPr>
            <p:ph type="subTitle" idx="1"/>
          </p:nvPr>
        </p:nvSpPr>
        <p:spPr>
          <a:xfrm>
            <a:off x="2971800" y="457200"/>
            <a:ext cx="6248400" cy="914400"/>
          </a:xfrm>
        </p:spPr>
        <p:txBody>
          <a:bodyPr>
            <a:normAutofit/>
          </a:bodyPr>
          <a:lstStyle/>
          <a:p>
            <a:pPr marR="0">
              <a:lnSpc>
                <a:spcPct val="90000"/>
              </a:lnSpc>
              <a:buClr>
                <a:schemeClr val="tx1"/>
              </a:buClr>
              <a:buFont typeface="Wingdings" pitchFamily="2" charset="2"/>
              <a:buNone/>
            </a:pPr>
            <a:endParaRPr lang="en-US" sz="2400" dirty="0" smtClean="0"/>
          </a:p>
          <a:p>
            <a:pPr marR="0">
              <a:lnSpc>
                <a:spcPct val="90000"/>
              </a:lnSpc>
              <a:buClr>
                <a:schemeClr val="tx1"/>
              </a:buClr>
              <a:buFont typeface="Wingdings" pitchFamily="2" charset="2"/>
              <a:buNone/>
            </a:pPr>
            <a:endParaRPr lang="en-US" sz="2400" dirty="0" smtClean="0"/>
          </a:p>
          <a:p>
            <a:pPr marR="0" algn="ctr">
              <a:lnSpc>
                <a:spcPct val="90000"/>
              </a:lnSpc>
              <a:buClr>
                <a:schemeClr val="tx1"/>
              </a:buClr>
              <a:buFont typeface="Wingdings" pitchFamily="2" charset="2"/>
              <a:buNone/>
            </a:pPr>
            <a:endParaRPr lang="en-US" sz="2400" dirty="0" smtClean="0"/>
          </a:p>
        </p:txBody>
      </p:sp>
      <p:pic>
        <p:nvPicPr>
          <p:cNvPr id="2056" name="Picture 8" descr="Indiana grows public pension funds despite market volatility from COVID-19  | Government and Politics | nwitimes.com"/>
          <p:cNvPicPr>
            <a:picLocks noChangeAspect="1" noChangeArrowheads="1"/>
          </p:cNvPicPr>
          <p:nvPr/>
        </p:nvPicPr>
        <p:blipFill rotWithShape="1">
          <a:blip r:embed="rId2">
            <a:extLst>
              <a:ext uri="{28A0092B-C50C-407E-A947-70E740481C1C}">
                <a14:useLocalDpi xmlns:a14="http://schemas.microsoft.com/office/drawing/2010/main" val="0"/>
              </a:ext>
            </a:extLst>
          </a:blip>
          <a:srcRect r="539"/>
          <a:stretch/>
        </p:blipFill>
        <p:spPr bwMode="auto">
          <a:xfrm>
            <a:off x="4131900" y="3110463"/>
            <a:ext cx="4385400" cy="30479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1"/>
            <a:ext cx="6324600" cy="1066799"/>
          </a:xfrm>
          <a:prstGeom prst="rect">
            <a:avLst/>
          </a:prstGeom>
          <a:solidFill>
            <a:srgbClr val="1D26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p:cNvSpPr/>
          <p:nvPr/>
        </p:nvSpPr>
        <p:spPr>
          <a:xfrm rot="5400000">
            <a:off x="1295399" y="1066801"/>
            <a:ext cx="6858002" cy="4724400"/>
          </a:xfrm>
          <a:prstGeom prst="rtTriangle">
            <a:avLst/>
          </a:prstGeom>
          <a:solidFill>
            <a:srgbClr val="1D26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0" y="571096"/>
            <a:ext cx="2362200" cy="6286904"/>
          </a:xfrm>
          <a:prstGeom prst="rect">
            <a:avLst/>
          </a:prstGeom>
          <a:solidFill>
            <a:srgbClr val="1D26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866" name="Rectangle 2"/>
          <p:cNvSpPr>
            <a:spLocks noGrp="1" noChangeArrowheads="1"/>
          </p:cNvSpPr>
          <p:nvPr>
            <p:ph type="title"/>
          </p:nvPr>
        </p:nvSpPr>
        <p:spPr>
          <a:xfrm>
            <a:off x="381000" y="-285546"/>
            <a:ext cx="8991600" cy="3255264"/>
          </a:xfrm>
        </p:spPr>
        <p:txBody>
          <a:bodyPr/>
          <a:lstStyle/>
          <a:p>
            <a:pPr algn="l" fontAlgn="auto">
              <a:spcAft>
                <a:spcPts val="0"/>
              </a:spcAft>
              <a:defRPr/>
            </a:pPr>
            <a:r>
              <a:rPr lang="en-US" sz="4800" b="1" dirty="0" smtClean="0">
                <a:solidFill>
                  <a:srgbClr val="FEB824"/>
                </a:solidFill>
                <a:latin typeface="Constantia" panose="02030602050306030303" pitchFamily="18" charset="0"/>
              </a:rPr>
              <a:t>Pension Plan</a:t>
            </a:r>
            <a:br>
              <a:rPr lang="en-US" sz="4800" b="1" dirty="0" smtClean="0">
                <a:solidFill>
                  <a:srgbClr val="FEB824"/>
                </a:solidFill>
                <a:latin typeface="Constantia" panose="02030602050306030303" pitchFamily="18" charset="0"/>
              </a:rPr>
            </a:br>
            <a:r>
              <a:rPr lang="en-US" sz="4800" b="1" dirty="0" smtClean="0">
                <a:solidFill>
                  <a:srgbClr val="FEB824"/>
                </a:solidFill>
                <a:latin typeface="Constantia" panose="02030602050306030303" pitchFamily="18" charset="0"/>
              </a:rPr>
              <a:t>Retirement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Rectangle 3"/>
          <p:cNvSpPr>
            <a:spLocks noGrp="1" noChangeArrowheads="1"/>
          </p:cNvSpPr>
          <p:nvPr>
            <p:ph idx="1"/>
          </p:nvPr>
        </p:nvSpPr>
        <p:spPr>
          <a:xfrm>
            <a:off x="457200" y="228600"/>
            <a:ext cx="8229600" cy="5380037"/>
          </a:xfrm>
        </p:spPr>
        <p:txBody>
          <a:bodyPr>
            <a:normAutofit/>
          </a:bodyPr>
          <a:lstStyle/>
          <a:p>
            <a:pPr marL="0" indent="0">
              <a:lnSpc>
                <a:spcPct val="90000"/>
              </a:lnSpc>
              <a:buNone/>
            </a:pPr>
            <a:endParaRPr lang="en-US" sz="2800" dirty="0" smtClean="0">
              <a:solidFill>
                <a:srgbClr val="00040C"/>
              </a:solidFill>
              <a:latin typeface="Constantia" panose="02030602050306030303" pitchFamily="18" charset="0"/>
            </a:endParaRPr>
          </a:p>
          <a:p>
            <a:pPr>
              <a:lnSpc>
                <a:spcPct val="90000"/>
              </a:lnSpc>
              <a:buClr>
                <a:srgbClr val="FEB824"/>
              </a:buClr>
            </a:pPr>
            <a:r>
              <a:rPr lang="en-US" sz="2400" b="1" u="sng" dirty="0" smtClean="0">
                <a:solidFill>
                  <a:srgbClr val="1D2675"/>
                </a:solidFill>
                <a:latin typeface="Constantia" panose="02030602050306030303" pitchFamily="18" charset="0"/>
              </a:rPr>
              <a:t>Contribution</a:t>
            </a:r>
            <a:r>
              <a:rPr lang="en-US" sz="2400" b="1" dirty="0" smtClean="0">
                <a:solidFill>
                  <a:srgbClr val="1D2675"/>
                </a:solidFill>
                <a:latin typeface="Constantia" panose="02030602050306030303" pitchFamily="18" charset="0"/>
              </a:rPr>
              <a:t>:  </a:t>
            </a:r>
            <a:r>
              <a:rPr lang="en-US" sz="2400" dirty="0" smtClean="0">
                <a:solidFill>
                  <a:srgbClr val="00040C"/>
                </a:solidFill>
                <a:latin typeface="Constantia" panose="02030602050306030303" pitchFamily="18" charset="0"/>
              </a:rPr>
              <a:t>The City contributes State Statute mandated % of employer contribution.  This percentage varies from year to year.</a:t>
            </a:r>
          </a:p>
          <a:p>
            <a:pPr>
              <a:lnSpc>
                <a:spcPct val="90000"/>
              </a:lnSpc>
              <a:buClr>
                <a:srgbClr val="FEB824"/>
              </a:buClr>
            </a:pPr>
            <a:endParaRPr lang="en-US" sz="2400" dirty="0" smtClean="0">
              <a:solidFill>
                <a:srgbClr val="00040C"/>
              </a:solidFill>
              <a:latin typeface="Constantia" panose="02030602050306030303" pitchFamily="18" charset="0"/>
            </a:endParaRPr>
          </a:p>
          <a:p>
            <a:pPr>
              <a:lnSpc>
                <a:spcPct val="90000"/>
              </a:lnSpc>
              <a:buClr>
                <a:srgbClr val="FEB824"/>
              </a:buClr>
            </a:pPr>
            <a:r>
              <a:rPr lang="en-US" sz="2400" b="1" u="sng" dirty="0" smtClean="0">
                <a:solidFill>
                  <a:srgbClr val="1D2675"/>
                </a:solidFill>
                <a:latin typeface="Constantia" panose="02030602050306030303" pitchFamily="18" charset="0"/>
              </a:rPr>
              <a:t>Vesting</a:t>
            </a:r>
            <a:r>
              <a:rPr lang="en-US" sz="2400" b="1" dirty="0" smtClean="0">
                <a:solidFill>
                  <a:srgbClr val="1D2675"/>
                </a:solidFill>
                <a:latin typeface="Constantia" panose="02030602050306030303" pitchFamily="18" charset="0"/>
              </a:rPr>
              <a:t>:  </a:t>
            </a:r>
            <a:r>
              <a:rPr lang="en-US" sz="2400" dirty="0" smtClean="0">
                <a:solidFill>
                  <a:srgbClr val="00040C"/>
                </a:solidFill>
                <a:latin typeface="Constantia" panose="02030602050306030303" pitchFamily="18" charset="0"/>
              </a:rPr>
              <a:t>The </a:t>
            </a:r>
            <a:r>
              <a:rPr lang="en-US" sz="2400" u="sng" dirty="0" smtClean="0">
                <a:solidFill>
                  <a:srgbClr val="00040C"/>
                </a:solidFill>
                <a:latin typeface="Constantia" panose="02030602050306030303" pitchFamily="18" charset="0"/>
              </a:rPr>
              <a:t>employer</a:t>
            </a:r>
            <a:r>
              <a:rPr lang="en-US" sz="2400" dirty="0" smtClean="0">
                <a:solidFill>
                  <a:srgbClr val="00040C"/>
                </a:solidFill>
                <a:latin typeface="Constantia" panose="02030602050306030303" pitchFamily="18" charset="0"/>
              </a:rPr>
              <a:t> share is based on </a:t>
            </a:r>
            <a:r>
              <a:rPr lang="en-US" sz="2400" dirty="0" smtClean="0">
                <a:solidFill>
                  <a:srgbClr val="00040C"/>
                </a:solidFill>
                <a:latin typeface="Constantia" panose="02030602050306030303" pitchFamily="18" charset="0"/>
              </a:rPr>
              <a:t>full-year service </a:t>
            </a:r>
            <a:r>
              <a:rPr lang="en-US" sz="2400" dirty="0" smtClean="0">
                <a:solidFill>
                  <a:srgbClr val="00040C"/>
                </a:solidFill>
                <a:latin typeface="Constantia" panose="02030602050306030303" pitchFamily="18" charset="0"/>
              </a:rPr>
              <a:t>participation.  </a:t>
            </a:r>
          </a:p>
          <a:p>
            <a:pPr>
              <a:lnSpc>
                <a:spcPct val="90000"/>
              </a:lnSpc>
              <a:buClr>
                <a:srgbClr val="FEB824"/>
              </a:buClr>
            </a:pPr>
            <a:endParaRPr lang="en-US" sz="2400" dirty="0" smtClean="0">
              <a:solidFill>
                <a:srgbClr val="00040C"/>
              </a:solidFill>
              <a:latin typeface="Constantia" panose="02030602050306030303" pitchFamily="18" charset="0"/>
            </a:endParaRPr>
          </a:p>
          <a:p>
            <a:pPr>
              <a:lnSpc>
                <a:spcPct val="90000"/>
              </a:lnSpc>
              <a:buClr>
                <a:srgbClr val="FEB824"/>
              </a:buClr>
            </a:pPr>
            <a:r>
              <a:rPr lang="en-US" sz="2400" b="1" u="sng" dirty="0" smtClean="0">
                <a:solidFill>
                  <a:srgbClr val="1D2675"/>
                </a:solidFill>
                <a:latin typeface="Constantia" panose="02030602050306030303" pitchFamily="18" charset="0"/>
              </a:rPr>
              <a:t>Distribution</a:t>
            </a:r>
            <a:r>
              <a:rPr lang="en-US" sz="2400" b="1" dirty="0" smtClean="0">
                <a:solidFill>
                  <a:srgbClr val="1D2675"/>
                </a:solidFill>
                <a:latin typeface="Constantia" panose="02030602050306030303" pitchFamily="18" charset="0"/>
              </a:rPr>
              <a:t>:  </a:t>
            </a:r>
            <a:r>
              <a:rPr lang="en-US" sz="2400" dirty="0" smtClean="0">
                <a:solidFill>
                  <a:srgbClr val="00040C"/>
                </a:solidFill>
                <a:latin typeface="Constantia" panose="02030602050306030303" pitchFamily="18" charset="0"/>
              </a:rPr>
              <a:t>To qualify for full, unreduced retirement benefits, one must meet one of the following age and service combination:  </a:t>
            </a:r>
            <a:r>
              <a:rPr lang="en-US" sz="2400" dirty="0" smtClean="0">
                <a:solidFill>
                  <a:srgbClr val="00040C"/>
                </a:solidFill>
                <a:latin typeface="Constantia" panose="02030602050306030303" pitchFamily="18" charset="0"/>
              </a:rPr>
              <a:t>Age </a:t>
            </a:r>
            <a:r>
              <a:rPr lang="en-US" sz="2400" dirty="0" smtClean="0">
                <a:solidFill>
                  <a:srgbClr val="00040C"/>
                </a:solidFill>
                <a:latin typeface="Constantia" panose="02030602050306030303" pitchFamily="18" charset="0"/>
              </a:rPr>
              <a:t>65 with at least 10 years of service, age 60 with at least 15 years of service, or age 55 and the sum of your age and years of service total 85 or greater.  </a:t>
            </a:r>
          </a:p>
        </p:txBody>
      </p:sp>
      <p:grpSp>
        <p:nvGrpSpPr>
          <p:cNvPr id="2" name="Group 1"/>
          <p:cNvGrpSpPr/>
          <p:nvPr/>
        </p:nvGrpSpPr>
        <p:grpSpPr>
          <a:xfrm>
            <a:off x="-8467" y="5486400"/>
            <a:ext cx="8887232" cy="1371600"/>
            <a:chOff x="-8467" y="5486400"/>
            <a:chExt cx="8887232" cy="1371600"/>
          </a:xfrm>
        </p:grpSpPr>
        <p:pic>
          <p:nvPicPr>
            <p:cNvPr id="6" name="Picture 8" descr="Indiana grows public pension funds despite market volatility from COVID-19  | Government and Politics | nwitimes.com"/>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39"/>
            <a:stretch/>
          </p:blipFill>
          <p:spPr bwMode="auto">
            <a:xfrm>
              <a:off x="7078133" y="5486400"/>
              <a:ext cx="1800632" cy="1251499"/>
            </a:xfrm>
            <a:prstGeom prst="rect">
              <a:avLst/>
            </a:prstGeom>
            <a:noFill/>
            <a:extLst>
              <a:ext uri="{909E8E84-426E-40DD-AFC4-6F175D3DCCD1}">
                <a14:hiddenFill xmlns:a14="http://schemas.microsoft.com/office/drawing/2010/main">
                  <a:solidFill>
                    <a:srgbClr val="FFFFFF"/>
                  </a:solidFill>
                </a14:hiddenFill>
              </a:ext>
            </a:extLst>
          </p:spPr>
        </p:pic>
        <p:sp>
          <p:nvSpPr>
            <p:cNvPr id="4" name="Right Triangle 3"/>
            <p:cNvSpPr/>
            <p:nvPr/>
          </p:nvSpPr>
          <p:spPr>
            <a:xfrm rot="5400000">
              <a:off x="6244166" y="6024033"/>
              <a:ext cx="990600" cy="677333"/>
            </a:xfrm>
            <a:prstGeom prst="rtTriangle">
              <a:avLst/>
            </a:prstGeom>
            <a:solidFill>
              <a:srgbClr val="1D26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467" y="5867398"/>
              <a:ext cx="6409266" cy="990599"/>
            </a:xfrm>
            <a:prstGeom prst="rect">
              <a:avLst/>
            </a:prstGeom>
            <a:solidFill>
              <a:srgbClr val="1D26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4626" name="Rectangle 2"/>
          <p:cNvSpPr>
            <a:spLocks noGrp="1" noChangeArrowheads="1"/>
          </p:cNvSpPr>
          <p:nvPr>
            <p:ph type="title"/>
          </p:nvPr>
        </p:nvSpPr>
        <p:spPr>
          <a:xfrm>
            <a:off x="304799" y="6206261"/>
            <a:ext cx="6096000" cy="312871"/>
          </a:xfrm>
        </p:spPr>
        <p:txBody>
          <a:bodyPr>
            <a:prstTxWarp prst="textPlain">
              <a:avLst/>
            </a:prstTxWarp>
            <a:normAutofit fontScale="90000"/>
          </a:bodyPr>
          <a:lstStyle/>
          <a:p>
            <a:pPr algn="r"/>
            <a:r>
              <a:rPr lang="en-US" sz="1600" b="1" dirty="0" smtClean="0">
                <a:solidFill>
                  <a:srgbClr val="FEB824"/>
                </a:solidFill>
                <a:latin typeface="Georgia" panose="02040502050405020303" pitchFamily="18" charset="0"/>
              </a:rPr>
              <a:t>CONTRIBUTION</a:t>
            </a:r>
            <a:r>
              <a:rPr lang="en-US" sz="800" b="1" dirty="0">
                <a:solidFill>
                  <a:srgbClr val="FEB824"/>
                </a:solidFill>
                <a:latin typeface="Georgia" panose="02040502050405020303" pitchFamily="18" charset="0"/>
              </a:rPr>
              <a:t> </a:t>
            </a:r>
            <a:r>
              <a:rPr lang="en-US" sz="1600" b="1" dirty="0">
                <a:solidFill>
                  <a:srgbClr val="FEB824"/>
                </a:solidFill>
                <a:latin typeface="Georgia" panose="02040502050405020303" pitchFamily="18" charset="0"/>
              </a:rPr>
              <a:t>-</a:t>
            </a:r>
            <a:r>
              <a:rPr lang="en-US" sz="800" b="1" dirty="0">
                <a:solidFill>
                  <a:srgbClr val="FEB824"/>
                </a:solidFill>
                <a:latin typeface="Georgia" panose="02040502050405020303" pitchFamily="18" charset="0"/>
              </a:rPr>
              <a:t> </a:t>
            </a:r>
            <a:r>
              <a:rPr lang="en-US" sz="1600" b="1" dirty="0" smtClean="0">
                <a:solidFill>
                  <a:srgbClr val="FEB824"/>
                </a:solidFill>
                <a:latin typeface="Georgia" panose="02040502050405020303" pitchFamily="18" charset="0"/>
              </a:rPr>
              <a:t>VESTING</a:t>
            </a:r>
            <a:r>
              <a:rPr lang="en-US" sz="800" b="1" dirty="0" smtClean="0">
                <a:solidFill>
                  <a:srgbClr val="FEB824"/>
                </a:solidFill>
                <a:latin typeface="Georgia" panose="02040502050405020303" pitchFamily="18" charset="0"/>
              </a:rPr>
              <a:t> </a:t>
            </a:r>
            <a:r>
              <a:rPr lang="en-US" sz="1600" b="1" dirty="0" smtClean="0">
                <a:solidFill>
                  <a:srgbClr val="FEB824"/>
                </a:solidFill>
                <a:latin typeface="Georgia" panose="02040502050405020303" pitchFamily="18" charset="0"/>
              </a:rPr>
              <a:t>-</a:t>
            </a:r>
            <a:r>
              <a:rPr lang="en-US" sz="800" b="1" dirty="0">
                <a:solidFill>
                  <a:srgbClr val="FEB824"/>
                </a:solidFill>
                <a:latin typeface="Georgia" panose="02040502050405020303" pitchFamily="18" charset="0"/>
              </a:rPr>
              <a:t> </a:t>
            </a:r>
            <a:r>
              <a:rPr lang="en-US" sz="1600" b="1" dirty="0" smtClean="0">
                <a:solidFill>
                  <a:srgbClr val="FEB824"/>
                </a:solidFill>
                <a:latin typeface="Georgia" panose="02040502050405020303" pitchFamily="18" charset="0"/>
              </a:rPr>
              <a:t>DISTRIBUTION</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Blue Texture Background Images HD | HD Wallpap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868" y="164992"/>
            <a:ext cx="8845732" cy="135900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PREMIUMS</a:t>
            </a:r>
            <a:endParaRPr lang="en-US" dirty="0"/>
          </a:p>
        </p:txBody>
      </p:sp>
      <p:pic>
        <p:nvPicPr>
          <p:cNvPr id="3" name="Picture 2"/>
          <p:cNvPicPr>
            <a:picLocks noChangeAspect="1"/>
          </p:cNvPicPr>
          <p:nvPr/>
        </p:nvPicPr>
        <p:blipFill>
          <a:blip r:embed="rId3"/>
          <a:stretch>
            <a:fillRect/>
          </a:stretch>
        </p:blipFill>
        <p:spPr>
          <a:xfrm>
            <a:off x="457200" y="1714608"/>
            <a:ext cx="8229600" cy="4267200"/>
          </a:xfrm>
          <a:prstGeom prst="rect">
            <a:avLst/>
          </a:prstGeom>
        </p:spPr>
      </p:pic>
    </p:spTree>
    <p:extLst>
      <p:ext uri="{BB962C8B-B14F-4D97-AF65-F5344CB8AC3E}">
        <p14:creationId xmlns:p14="http://schemas.microsoft.com/office/powerpoint/2010/main" val="11986339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1" name="Rectangle 3"/>
          <p:cNvSpPr>
            <a:spLocks noGrp="1" noChangeArrowheads="1"/>
          </p:cNvSpPr>
          <p:nvPr>
            <p:ph idx="1"/>
          </p:nvPr>
        </p:nvSpPr>
        <p:spPr>
          <a:xfrm>
            <a:off x="457200" y="304799"/>
            <a:ext cx="8413098" cy="5181597"/>
          </a:xfrm>
        </p:spPr>
        <p:txBody>
          <a:bodyPr>
            <a:normAutofit/>
          </a:bodyPr>
          <a:lstStyle/>
          <a:p>
            <a:pPr>
              <a:lnSpc>
                <a:spcPct val="80000"/>
              </a:lnSpc>
            </a:pPr>
            <a:endParaRPr lang="en-US" sz="2400" dirty="0" smtClean="0">
              <a:solidFill>
                <a:srgbClr val="00040C"/>
              </a:solidFill>
              <a:latin typeface="Constantia" panose="02030602050306030303" pitchFamily="18" charset="0"/>
            </a:endParaRPr>
          </a:p>
          <a:p>
            <a:pPr>
              <a:lnSpc>
                <a:spcPct val="80000"/>
              </a:lnSpc>
              <a:buClr>
                <a:srgbClr val="FEB824"/>
              </a:buClr>
            </a:pPr>
            <a:r>
              <a:rPr lang="en-US" sz="2400" dirty="0" smtClean="0">
                <a:solidFill>
                  <a:srgbClr val="00040C"/>
                </a:solidFill>
                <a:latin typeface="Constantia" panose="02030602050306030303" pitchFamily="18" charset="0"/>
              </a:rPr>
              <a:t>Employee directs his/her investments into defined funds.</a:t>
            </a:r>
          </a:p>
          <a:p>
            <a:pPr>
              <a:lnSpc>
                <a:spcPct val="80000"/>
              </a:lnSpc>
              <a:buClr>
                <a:srgbClr val="FEB824"/>
              </a:buClr>
            </a:pPr>
            <a:endParaRPr lang="en-US" sz="2400" dirty="0" smtClean="0">
              <a:solidFill>
                <a:srgbClr val="00040C"/>
              </a:solidFill>
              <a:latin typeface="Constantia" panose="02030602050306030303" pitchFamily="18" charset="0"/>
            </a:endParaRPr>
          </a:p>
          <a:p>
            <a:pPr>
              <a:lnSpc>
                <a:spcPct val="80000"/>
              </a:lnSpc>
              <a:buClr>
                <a:srgbClr val="FEB824"/>
              </a:buClr>
            </a:pPr>
            <a:r>
              <a:rPr lang="en-US" sz="2400" dirty="0" smtClean="0">
                <a:solidFill>
                  <a:srgbClr val="00040C"/>
                </a:solidFill>
                <a:latin typeface="Constantia" panose="02030602050306030303" pitchFamily="18" charset="0"/>
              </a:rPr>
              <a:t>Employee should receive PID#(Pension ID) from HR.</a:t>
            </a:r>
          </a:p>
          <a:p>
            <a:pPr>
              <a:lnSpc>
                <a:spcPct val="80000"/>
              </a:lnSpc>
              <a:buClr>
                <a:srgbClr val="FEB824"/>
              </a:buClr>
            </a:pPr>
            <a:endParaRPr lang="en-US" sz="2400" dirty="0" smtClean="0">
              <a:solidFill>
                <a:srgbClr val="00040C"/>
              </a:solidFill>
              <a:latin typeface="Constantia" panose="02030602050306030303" pitchFamily="18" charset="0"/>
            </a:endParaRPr>
          </a:p>
          <a:p>
            <a:pPr>
              <a:lnSpc>
                <a:spcPct val="80000"/>
              </a:lnSpc>
              <a:buClr>
                <a:srgbClr val="FEB824"/>
              </a:buClr>
            </a:pPr>
            <a:r>
              <a:rPr lang="en-US" sz="2400" dirty="0" smtClean="0">
                <a:solidFill>
                  <a:srgbClr val="00040C"/>
                </a:solidFill>
                <a:latin typeface="Constantia" panose="02030602050306030303" pitchFamily="18" charset="0"/>
              </a:rPr>
              <a:t>Employee </a:t>
            </a:r>
            <a:r>
              <a:rPr lang="en-US" sz="2400" u="sng" dirty="0" smtClean="0">
                <a:solidFill>
                  <a:srgbClr val="00040C"/>
                </a:solidFill>
                <a:latin typeface="Constantia" panose="02030602050306030303" pitchFamily="18" charset="0"/>
              </a:rPr>
              <a:t>must enroll online </a:t>
            </a:r>
            <a:r>
              <a:rPr lang="en-US" sz="2400" dirty="0" smtClean="0">
                <a:solidFill>
                  <a:srgbClr val="00040C"/>
                </a:solidFill>
                <a:latin typeface="Constantia" panose="02030602050306030303" pitchFamily="18" charset="0"/>
              </a:rPr>
              <a:t>creating a user name and password to obtain account information, make changes, establish beneficiary information.</a:t>
            </a:r>
          </a:p>
          <a:p>
            <a:pPr>
              <a:lnSpc>
                <a:spcPct val="80000"/>
              </a:lnSpc>
              <a:buClr>
                <a:srgbClr val="FEB824"/>
              </a:buClr>
            </a:pPr>
            <a:endParaRPr lang="en-US" sz="2400" dirty="0" smtClean="0">
              <a:solidFill>
                <a:srgbClr val="00040C"/>
              </a:solidFill>
              <a:latin typeface="Constantia" panose="02030602050306030303" pitchFamily="18" charset="0"/>
            </a:endParaRPr>
          </a:p>
          <a:p>
            <a:pPr>
              <a:lnSpc>
                <a:spcPct val="80000"/>
              </a:lnSpc>
              <a:buClr>
                <a:srgbClr val="FEB824"/>
              </a:buClr>
            </a:pPr>
            <a:r>
              <a:rPr lang="en-US" sz="2400" dirty="0" smtClean="0">
                <a:solidFill>
                  <a:srgbClr val="00040C"/>
                </a:solidFill>
                <a:latin typeface="Constantia" panose="02030602050306030303" pitchFamily="18" charset="0"/>
              </a:rPr>
              <a:t>An employee previously in the system, needs to notify </a:t>
            </a:r>
            <a:r>
              <a:rPr lang="en-US" b="1" dirty="0" smtClean="0">
                <a:solidFill>
                  <a:srgbClr val="00040C"/>
                </a:solidFill>
                <a:latin typeface="Constantia" panose="02030602050306030303" pitchFamily="18" charset="0"/>
              </a:rPr>
              <a:t>INPRS</a:t>
            </a:r>
            <a:r>
              <a:rPr lang="en-US" dirty="0" smtClean="0">
                <a:solidFill>
                  <a:srgbClr val="00040C"/>
                </a:solidFill>
                <a:latin typeface="Constantia" panose="02030602050306030303" pitchFamily="18" charset="0"/>
              </a:rPr>
              <a:t> </a:t>
            </a:r>
            <a:r>
              <a:rPr lang="en-US" sz="2400" dirty="0" smtClean="0">
                <a:solidFill>
                  <a:srgbClr val="00040C"/>
                </a:solidFill>
                <a:latin typeface="Constantia" panose="02030602050306030303" pitchFamily="18" charset="0"/>
              </a:rPr>
              <a:t>of the change of employment and complete necessary changes online.</a:t>
            </a:r>
          </a:p>
          <a:p>
            <a:pPr>
              <a:lnSpc>
                <a:spcPct val="80000"/>
              </a:lnSpc>
            </a:pPr>
            <a:endParaRPr lang="en-US" sz="2400" dirty="0">
              <a:solidFill>
                <a:srgbClr val="00040C"/>
              </a:solidFill>
              <a:latin typeface="Constantia" panose="02030602050306030303" pitchFamily="18" charset="0"/>
            </a:endParaRPr>
          </a:p>
          <a:p>
            <a:pPr>
              <a:lnSpc>
                <a:spcPct val="80000"/>
              </a:lnSpc>
            </a:pPr>
            <a:endParaRPr lang="en-US" sz="2400" dirty="0" smtClean="0">
              <a:solidFill>
                <a:srgbClr val="00040C"/>
              </a:solidFill>
              <a:latin typeface="Constantia" panose="02030602050306030303" pitchFamily="18" charset="0"/>
            </a:endParaRPr>
          </a:p>
        </p:txBody>
      </p:sp>
      <p:grpSp>
        <p:nvGrpSpPr>
          <p:cNvPr id="4" name="Group 3"/>
          <p:cNvGrpSpPr/>
          <p:nvPr/>
        </p:nvGrpSpPr>
        <p:grpSpPr>
          <a:xfrm>
            <a:off x="-8467" y="5486400"/>
            <a:ext cx="8887232" cy="1371600"/>
            <a:chOff x="-8467" y="5486400"/>
            <a:chExt cx="8887232" cy="1371600"/>
          </a:xfrm>
        </p:grpSpPr>
        <p:pic>
          <p:nvPicPr>
            <p:cNvPr id="5" name="Picture 8" descr="Indiana grows public pension funds despite market volatility from COVID-19  | Government and Politics | nwitimes.com"/>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39"/>
            <a:stretch/>
          </p:blipFill>
          <p:spPr bwMode="auto">
            <a:xfrm>
              <a:off x="7078133" y="5486400"/>
              <a:ext cx="1800632" cy="1251499"/>
            </a:xfrm>
            <a:prstGeom prst="rect">
              <a:avLst/>
            </a:prstGeom>
            <a:noFill/>
            <a:extLst>
              <a:ext uri="{909E8E84-426E-40DD-AFC4-6F175D3DCCD1}">
                <a14:hiddenFill xmlns:a14="http://schemas.microsoft.com/office/drawing/2010/main">
                  <a:solidFill>
                    <a:srgbClr val="FFFFFF"/>
                  </a:solidFill>
                </a14:hiddenFill>
              </a:ext>
            </a:extLst>
          </p:spPr>
        </p:pic>
        <p:sp>
          <p:nvSpPr>
            <p:cNvPr id="6" name="Right Triangle 5"/>
            <p:cNvSpPr/>
            <p:nvPr/>
          </p:nvSpPr>
          <p:spPr>
            <a:xfrm rot="5400000">
              <a:off x="6244166" y="6024033"/>
              <a:ext cx="990600" cy="677333"/>
            </a:xfrm>
            <a:prstGeom prst="rtTriangle">
              <a:avLst/>
            </a:prstGeom>
            <a:solidFill>
              <a:srgbClr val="1D26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467" y="5867398"/>
              <a:ext cx="6409266" cy="990599"/>
            </a:xfrm>
            <a:prstGeom prst="rect">
              <a:avLst/>
            </a:prstGeom>
            <a:solidFill>
              <a:srgbClr val="1D26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2"/>
          <p:cNvSpPr txBox="1">
            <a:spLocks noChangeArrowheads="1"/>
          </p:cNvSpPr>
          <p:nvPr/>
        </p:nvSpPr>
        <p:spPr>
          <a:xfrm>
            <a:off x="304799" y="6206261"/>
            <a:ext cx="6096000" cy="312871"/>
          </a:xfrm>
          <a:prstGeom prst="rect">
            <a:avLst/>
          </a:prstGeom>
        </p:spPr>
        <p:txBody>
          <a:bodyPr vert="horz" lIns="91440" tIns="45720" rIns="91440" bIns="45720" numCol="1" rtlCol="0" anchor="ctr">
            <a:prstTxWarp prst="textPlain">
              <a:avLst/>
            </a:prstTxWarp>
            <a:normAutofit fontScale="97500" lnSpcReduction="10000"/>
          </a:bodyPr>
          <a:lstStyle>
            <a:lvl1pPr algn="ctr" rtl="0" fontAlgn="base">
              <a:spcBef>
                <a:spcPct val="0"/>
              </a:spcBef>
              <a:spcAft>
                <a:spcPct val="0"/>
              </a:spcAft>
              <a:defRPr sz="3200" kern="1200" cap="all" spc="200">
                <a:solidFill>
                  <a:schemeClr val="bg1"/>
                </a:solidFill>
                <a:latin typeface="+mj-lt"/>
                <a:ea typeface="+mj-ea"/>
                <a:cs typeface="+mj-cs"/>
              </a:defRPr>
            </a:lvl1pPr>
            <a:lvl2pPr algn="ctr" rtl="0" fontAlgn="base">
              <a:spcBef>
                <a:spcPct val="0"/>
              </a:spcBef>
              <a:spcAft>
                <a:spcPct val="0"/>
              </a:spcAft>
              <a:defRPr sz="3200">
                <a:solidFill>
                  <a:schemeClr val="bg1"/>
                </a:solidFill>
                <a:latin typeface="Franklin Gothic Medium" pitchFamily="34" charset="0"/>
              </a:defRPr>
            </a:lvl2pPr>
            <a:lvl3pPr algn="ctr" rtl="0" fontAlgn="base">
              <a:spcBef>
                <a:spcPct val="0"/>
              </a:spcBef>
              <a:spcAft>
                <a:spcPct val="0"/>
              </a:spcAft>
              <a:defRPr sz="3200">
                <a:solidFill>
                  <a:schemeClr val="bg1"/>
                </a:solidFill>
                <a:latin typeface="Franklin Gothic Medium" pitchFamily="34" charset="0"/>
              </a:defRPr>
            </a:lvl3pPr>
            <a:lvl4pPr algn="ctr" rtl="0" fontAlgn="base">
              <a:spcBef>
                <a:spcPct val="0"/>
              </a:spcBef>
              <a:spcAft>
                <a:spcPct val="0"/>
              </a:spcAft>
              <a:defRPr sz="3200">
                <a:solidFill>
                  <a:schemeClr val="bg1"/>
                </a:solidFill>
                <a:latin typeface="Franklin Gothic Medium" pitchFamily="34" charset="0"/>
              </a:defRPr>
            </a:lvl4pPr>
            <a:lvl5pPr algn="ctr" rtl="0" fontAlgn="base">
              <a:spcBef>
                <a:spcPct val="0"/>
              </a:spcBef>
              <a:spcAft>
                <a:spcPct val="0"/>
              </a:spcAft>
              <a:defRPr sz="3200">
                <a:solidFill>
                  <a:schemeClr val="bg1"/>
                </a:solidFill>
                <a:latin typeface="Franklin Gothic Medium" pitchFamily="34" charset="0"/>
              </a:defRPr>
            </a:lvl5pPr>
            <a:lvl6pPr marL="457200" algn="ctr" rtl="0" fontAlgn="base">
              <a:spcBef>
                <a:spcPct val="0"/>
              </a:spcBef>
              <a:spcAft>
                <a:spcPct val="0"/>
              </a:spcAft>
              <a:defRPr sz="3200">
                <a:solidFill>
                  <a:schemeClr val="bg1"/>
                </a:solidFill>
                <a:latin typeface="Franklin Gothic Medium" pitchFamily="34" charset="0"/>
              </a:defRPr>
            </a:lvl6pPr>
            <a:lvl7pPr marL="914400" algn="ctr" rtl="0" fontAlgn="base">
              <a:spcBef>
                <a:spcPct val="0"/>
              </a:spcBef>
              <a:spcAft>
                <a:spcPct val="0"/>
              </a:spcAft>
              <a:defRPr sz="3200">
                <a:solidFill>
                  <a:schemeClr val="bg1"/>
                </a:solidFill>
                <a:latin typeface="Franklin Gothic Medium" pitchFamily="34" charset="0"/>
              </a:defRPr>
            </a:lvl7pPr>
            <a:lvl8pPr marL="1371600" algn="ctr" rtl="0" fontAlgn="base">
              <a:spcBef>
                <a:spcPct val="0"/>
              </a:spcBef>
              <a:spcAft>
                <a:spcPct val="0"/>
              </a:spcAft>
              <a:defRPr sz="3200">
                <a:solidFill>
                  <a:schemeClr val="bg1"/>
                </a:solidFill>
                <a:latin typeface="Franklin Gothic Medium" pitchFamily="34" charset="0"/>
              </a:defRPr>
            </a:lvl8pPr>
            <a:lvl9pPr marL="1828800" algn="ctr" rtl="0" fontAlgn="base">
              <a:spcBef>
                <a:spcPct val="0"/>
              </a:spcBef>
              <a:spcAft>
                <a:spcPct val="0"/>
              </a:spcAft>
              <a:defRPr sz="3200">
                <a:solidFill>
                  <a:schemeClr val="bg1"/>
                </a:solidFill>
                <a:latin typeface="Franklin Gothic Medium" pitchFamily="34" charset="0"/>
              </a:defRPr>
            </a:lvl9pPr>
          </a:lstStyle>
          <a:p>
            <a:pPr algn="r"/>
            <a:r>
              <a:rPr lang="en-US" sz="1600" b="1" dirty="0" smtClean="0">
                <a:solidFill>
                  <a:srgbClr val="FEB824"/>
                </a:solidFill>
                <a:latin typeface="Georgia" panose="02040502050405020303" pitchFamily="18" charset="0"/>
              </a:rPr>
              <a:t>Coverage information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1" name="Rectangle 3"/>
          <p:cNvSpPr>
            <a:spLocks noGrp="1" noChangeArrowheads="1"/>
          </p:cNvSpPr>
          <p:nvPr>
            <p:ph idx="1"/>
          </p:nvPr>
        </p:nvSpPr>
        <p:spPr>
          <a:xfrm>
            <a:off x="457199" y="457200"/>
            <a:ext cx="7931151" cy="5527548"/>
          </a:xfrm>
        </p:spPr>
        <p:txBody>
          <a:bodyPr>
            <a:normAutofit/>
          </a:bodyPr>
          <a:lstStyle/>
          <a:p>
            <a:pPr>
              <a:buClr>
                <a:srgbClr val="FEB824"/>
              </a:buClr>
            </a:pPr>
            <a:r>
              <a:rPr lang="en-US" sz="2800" b="1" dirty="0" smtClean="0">
                <a:solidFill>
                  <a:srgbClr val="1D2675"/>
                </a:solidFill>
                <a:latin typeface="Constantia" panose="02030602050306030303" pitchFamily="18" charset="0"/>
              </a:rPr>
              <a:t>Amount of Annuity Rate</a:t>
            </a:r>
            <a:endParaRPr lang="en-US" sz="2800" b="1" dirty="0">
              <a:solidFill>
                <a:srgbClr val="1D2675"/>
              </a:solidFill>
              <a:latin typeface="Constantia" panose="02030602050306030303" pitchFamily="18" charset="0"/>
            </a:endParaRPr>
          </a:p>
          <a:p>
            <a:pPr marL="576263">
              <a:buClr>
                <a:srgbClr val="FEB824"/>
              </a:buClr>
            </a:pPr>
            <a:r>
              <a:rPr lang="en-US" sz="2400" dirty="0" smtClean="0">
                <a:solidFill>
                  <a:srgbClr val="00040C"/>
                </a:solidFill>
                <a:latin typeface="Constantia" panose="02030602050306030303" pitchFamily="18" charset="0"/>
              </a:rPr>
              <a:t>Rates </a:t>
            </a:r>
            <a:r>
              <a:rPr lang="en-US" sz="2400" dirty="0">
                <a:solidFill>
                  <a:srgbClr val="00040C"/>
                </a:solidFill>
                <a:latin typeface="Constantia" panose="02030602050306030303" pitchFamily="18" charset="0"/>
              </a:rPr>
              <a:t>are set </a:t>
            </a:r>
            <a:r>
              <a:rPr lang="en-US" sz="2400" dirty="0" smtClean="0">
                <a:solidFill>
                  <a:srgbClr val="00040C"/>
                </a:solidFill>
                <a:latin typeface="Constantia" panose="02030602050306030303" pitchFamily="18" charset="0"/>
              </a:rPr>
              <a:t>quarterly by the State of Indiana.</a:t>
            </a:r>
          </a:p>
          <a:p>
            <a:pPr marL="342900" indent="-342900">
              <a:buClr>
                <a:srgbClr val="FEB824"/>
              </a:buClr>
            </a:pPr>
            <a:endParaRPr lang="en-US" sz="2400" dirty="0">
              <a:solidFill>
                <a:srgbClr val="00040C"/>
              </a:solidFill>
              <a:latin typeface="Constantia" panose="02030602050306030303" pitchFamily="18" charset="0"/>
            </a:endParaRPr>
          </a:p>
          <a:p>
            <a:pPr>
              <a:buClr>
                <a:srgbClr val="FEB824"/>
              </a:buClr>
            </a:pPr>
            <a:r>
              <a:rPr lang="en-US" sz="2800" b="1" dirty="0">
                <a:solidFill>
                  <a:srgbClr val="1D2675"/>
                </a:solidFill>
                <a:latin typeface="Constantia" panose="02030602050306030303" pitchFamily="18" charset="0"/>
              </a:rPr>
              <a:t>How the rate is set?</a:t>
            </a:r>
          </a:p>
          <a:p>
            <a:pPr marL="576263">
              <a:buClr>
                <a:srgbClr val="FEB824"/>
              </a:buClr>
            </a:pPr>
            <a:r>
              <a:rPr lang="en-US" sz="2400" dirty="0">
                <a:solidFill>
                  <a:srgbClr val="00040C"/>
                </a:solidFill>
                <a:latin typeface="Constantia" panose="02030602050306030303" pitchFamily="18" charset="0"/>
              </a:rPr>
              <a:t>INPRS sets the annuity rate as the market rate or 4.5 percent, whichever is larger.</a:t>
            </a:r>
          </a:p>
          <a:p>
            <a:pPr marL="576263">
              <a:buClr>
                <a:srgbClr val="FEB824"/>
              </a:buClr>
            </a:pPr>
            <a:r>
              <a:rPr lang="en-US" sz="2400" dirty="0">
                <a:solidFill>
                  <a:srgbClr val="00040C"/>
                </a:solidFill>
                <a:latin typeface="Constantia" panose="02030602050306030303" pitchFamily="18" charset="0"/>
              </a:rPr>
              <a:t>The quarterly market rate will equal 1.5 percent plus an average of the 10-year U.S. Treasury yield, rounded to the nearest 100th percent.</a:t>
            </a:r>
            <a:r>
              <a:rPr lang="en-US" dirty="0">
                <a:solidFill>
                  <a:srgbClr val="00040C"/>
                </a:solidFill>
                <a:latin typeface="Constantia" panose="02030602050306030303" pitchFamily="18" charset="0"/>
              </a:rPr>
              <a:t/>
            </a:r>
            <a:br>
              <a:rPr lang="en-US" dirty="0">
                <a:solidFill>
                  <a:srgbClr val="00040C"/>
                </a:solidFill>
                <a:latin typeface="Constantia" panose="02030602050306030303" pitchFamily="18" charset="0"/>
              </a:rPr>
            </a:br>
            <a:r>
              <a:rPr lang="en-US" sz="1050" dirty="0">
                <a:solidFill>
                  <a:srgbClr val="00040C"/>
                </a:solidFill>
                <a:latin typeface="Constantia" panose="02030602050306030303" pitchFamily="18" charset="0"/>
              </a:rPr>
              <a:t/>
            </a:r>
            <a:br>
              <a:rPr lang="en-US" sz="1050" dirty="0">
                <a:solidFill>
                  <a:srgbClr val="00040C"/>
                </a:solidFill>
                <a:latin typeface="Constantia" panose="02030602050306030303" pitchFamily="18" charset="0"/>
              </a:rPr>
            </a:br>
            <a:r>
              <a:rPr lang="en-US" sz="1050" dirty="0">
                <a:solidFill>
                  <a:srgbClr val="00040C"/>
                </a:solidFill>
                <a:latin typeface="Constantia" panose="02030602050306030303" pitchFamily="18" charset="0"/>
              </a:rPr>
              <a:t>Example: </a:t>
            </a:r>
          </a:p>
          <a:p>
            <a:pPr marL="804863" lvl="1" indent="-171450">
              <a:buClr>
                <a:srgbClr val="FEB824"/>
              </a:buClr>
            </a:pPr>
            <a:r>
              <a:rPr lang="en-US" sz="1050" dirty="0">
                <a:solidFill>
                  <a:srgbClr val="00040C"/>
                </a:solidFill>
                <a:latin typeface="Constantia" panose="02030602050306030303" pitchFamily="18" charset="0"/>
              </a:rPr>
              <a:t>Assuming a 10-year U.S. Treasury yield of 1.87 percent</a:t>
            </a:r>
          </a:p>
          <a:p>
            <a:pPr marL="804863" lvl="1" indent="-171450">
              <a:buClr>
                <a:srgbClr val="FEB824"/>
              </a:buClr>
            </a:pPr>
            <a:r>
              <a:rPr lang="en-US" sz="1050" dirty="0">
                <a:solidFill>
                  <a:srgbClr val="00040C"/>
                </a:solidFill>
                <a:latin typeface="Constantia" panose="02030602050306030303" pitchFamily="18" charset="0"/>
              </a:rPr>
              <a:t>Market Rate: 1.5 percent + 1.87 percent = 3.37 percent</a:t>
            </a:r>
          </a:p>
          <a:p>
            <a:pPr marL="804863" lvl="1" indent="-171450">
              <a:buClr>
                <a:srgbClr val="FEB824"/>
              </a:buClr>
            </a:pPr>
            <a:r>
              <a:rPr lang="en-US" sz="1050" dirty="0">
                <a:solidFill>
                  <a:srgbClr val="00040C"/>
                </a:solidFill>
                <a:latin typeface="Constantia" panose="02030602050306030303" pitchFamily="18" charset="0"/>
              </a:rPr>
              <a:t>Because this rate is lower than 4.5 percent, the annuity rate would be 4.5 percent</a:t>
            </a:r>
          </a:p>
          <a:p>
            <a:pPr>
              <a:lnSpc>
                <a:spcPct val="80000"/>
              </a:lnSpc>
            </a:pPr>
            <a:endParaRPr lang="en-US" sz="2800" dirty="0" smtClean="0">
              <a:solidFill>
                <a:srgbClr val="00040C"/>
              </a:solidFill>
              <a:latin typeface="Constantia" panose="02030602050306030303" pitchFamily="18" charset="0"/>
            </a:endParaRPr>
          </a:p>
        </p:txBody>
      </p:sp>
      <p:grpSp>
        <p:nvGrpSpPr>
          <p:cNvPr id="4" name="Group 3"/>
          <p:cNvGrpSpPr/>
          <p:nvPr/>
        </p:nvGrpSpPr>
        <p:grpSpPr>
          <a:xfrm>
            <a:off x="-8467" y="5486400"/>
            <a:ext cx="8887232" cy="1371600"/>
            <a:chOff x="-8467" y="5486400"/>
            <a:chExt cx="8887232" cy="1371600"/>
          </a:xfrm>
        </p:grpSpPr>
        <p:pic>
          <p:nvPicPr>
            <p:cNvPr id="5" name="Picture 8" descr="Indiana grows public pension funds despite market volatility from COVID-19  | Government and Politics | nwitimes.com"/>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39"/>
            <a:stretch/>
          </p:blipFill>
          <p:spPr bwMode="auto">
            <a:xfrm>
              <a:off x="7078133" y="5486400"/>
              <a:ext cx="1800632" cy="1251499"/>
            </a:xfrm>
            <a:prstGeom prst="rect">
              <a:avLst/>
            </a:prstGeom>
            <a:noFill/>
            <a:extLst>
              <a:ext uri="{909E8E84-426E-40DD-AFC4-6F175D3DCCD1}">
                <a14:hiddenFill xmlns:a14="http://schemas.microsoft.com/office/drawing/2010/main">
                  <a:solidFill>
                    <a:srgbClr val="FFFFFF"/>
                  </a:solidFill>
                </a14:hiddenFill>
              </a:ext>
            </a:extLst>
          </p:spPr>
        </p:pic>
        <p:sp>
          <p:nvSpPr>
            <p:cNvPr id="6" name="Right Triangle 5"/>
            <p:cNvSpPr/>
            <p:nvPr/>
          </p:nvSpPr>
          <p:spPr>
            <a:xfrm rot="5400000">
              <a:off x="6244166" y="6024033"/>
              <a:ext cx="990600" cy="677333"/>
            </a:xfrm>
            <a:prstGeom prst="rtTriangle">
              <a:avLst/>
            </a:prstGeom>
            <a:solidFill>
              <a:srgbClr val="1D26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467" y="5867398"/>
              <a:ext cx="6409266" cy="990599"/>
            </a:xfrm>
            <a:prstGeom prst="rect">
              <a:avLst/>
            </a:prstGeom>
            <a:solidFill>
              <a:srgbClr val="1D26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2"/>
          <p:cNvSpPr txBox="1">
            <a:spLocks noChangeArrowheads="1"/>
          </p:cNvSpPr>
          <p:nvPr/>
        </p:nvSpPr>
        <p:spPr>
          <a:xfrm>
            <a:off x="304799" y="6206261"/>
            <a:ext cx="6096000" cy="312871"/>
          </a:xfrm>
          <a:prstGeom prst="rect">
            <a:avLst/>
          </a:prstGeom>
        </p:spPr>
        <p:txBody>
          <a:bodyPr vert="horz" lIns="91440" tIns="45720" rIns="91440" bIns="45720" numCol="1" rtlCol="0" anchor="ctr">
            <a:prstTxWarp prst="textPlain">
              <a:avLst/>
            </a:prstTxWarp>
            <a:normAutofit fontScale="97500" lnSpcReduction="10000"/>
          </a:bodyPr>
          <a:lstStyle>
            <a:lvl1pPr algn="ctr" rtl="0" fontAlgn="base">
              <a:spcBef>
                <a:spcPct val="0"/>
              </a:spcBef>
              <a:spcAft>
                <a:spcPct val="0"/>
              </a:spcAft>
              <a:defRPr sz="3200" kern="1200" cap="all" spc="200">
                <a:solidFill>
                  <a:schemeClr val="bg1"/>
                </a:solidFill>
                <a:latin typeface="+mj-lt"/>
                <a:ea typeface="+mj-ea"/>
                <a:cs typeface="+mj-cs"/>
              </a:defRPr>
            </a:lvl1pPr>
            <a:lvl2pPr algn="ctr" rtl="0" fontAlgn="base">
              <a:spcBef>
                <a:spcPct val="0"/>
              </a:spcBef>
              <a:spcAft>
                <a:spcPct val="0"/>
              </a:spcAft>
              <a:defRPr sz="3200">
                <a:solidFill>
                  <a:schemeClr val="bg1"/>
                </a:solidFill>
                <a:latin typeface="Franklin Gothic Medium" pitchFamily="34" charset="0"/>
              </a:defRPr>
            </a:lvl2pPr>
            <a:lvl3pPr algn="ctr" rtl="0" fontAlgn="base">
              <a:spcBef>
                <a:spcPct val="0"/>
              </a:spcBef>
              <a:spcAft>
                <a:spcPct val="0"/>
              </a:spcAft>
              <a:defRPr sz="3200">
                <a:solidFill>
                  <a:schemeClr val="bg1"/>
                </a:solidFill>
                <a:latin typeface="Franklin Gothic Medium" pitchFamily="34" charset="0"/>
              </a:defRPr>
            </a:lvl3pPr>
            <a:lvl4pPr algn="ctr" rtl="0" fontAlgn="base">
              <a:spcBef>
                <a:spcPct val="0"/>
              </a:spcBef>
              <a:spcAft>
                <a:spcPct val="0"/>
              </a:spcAft>
              <a:defRPr sz="3200">
                <a:solidFill>
                  <a:schemeClr val="bg1"/>
                </a:solidFill>
                <a:latin typeface="Franklin Gothic Medium" pitchFamily="34" charset="0"/>
              </a:defRPr>
            </a:lvl4pPr>
            <a:lvl5pPr algn="ctr" rtl="0" fontAlgn="base">
              <a:spcBef>
                <a:spcPct val="0"/>
              </a:spcBef>
              <a:spcAft>
                <a:spcPct val="0"/>
              </a:spcAft>
              <a:defRPr sz="3200">
                <a:solidFill>
                  <a:schemeClr val="bg1"/>
                </a:solidFill>
                <a:latin typeface="Franklin Gothic Medium" pitchFamily="34" charset="0"/>
              </a:defRPr>
            </a:lvl5pPr>
            <a:lvl6pPr marL="457200" algn="ctr" rtl="0" fontAlgn="base">
              <a:spcBef>
                <a:spcPct val="0"/>
              </a:spcBef>
              <a:spcAft>
                <a:spcPct val="0"/>
              </a:spcAft>
              <a:defRPr sz="3200">
                <a:solidFill>
                  <a:schemeClr val="bg1"/>
                </a:solidFill>
                <a:latin typeface="Franklin Gothic Medium" pitchFamily="34" charset="0"/>
              </a:defRPr>
            </a:lvl6pPr>
            <a:lvl7pPr marL="914400" algn="ctr" rtl="0" fontAlgn="base">
              <a:spcBef>
                <a:spcPct val="0"/>
              </a:spcBef>
              <a:spcAft>
                <a:spcPct val="0"/>
              </a:spcAft>
              <a:defRPr sz="3200">
                <a:solidFill>
                  <a:schemeClr val="bg1"/>
                </a:solidFill>
                <a:latin typeface="Franklin Gothic Medium" pitchFamily="34" charset="0"/>
              </a:defRPr>
            </a:lvl7pPr>
            <a:lvl8pPr marL="1371600" algn="ctr" rtl="0" fontAlgn="base">
              <a:spcBef>
                <a:spcPct val="0"/>
              </a:spcBef>
              <a:spcAft>
                <a:spcPct val="0"/>
              </a:spcAft>
              <a:defRPr sz="3200">
                <a:solidFill>
                  <a:schemeClr val="bg1"/>
                </a:solidFill>
                <a:latin typeface="Franklin Gothic Medium" pitchFamily="34" charset="0"/>
              </a:defRPr>
            </a:lvl8pPr>
            <a:lvl9pPr marL="1828800" algn="ctr" rtl="0" fontAlgn="base">
              <a:spcBef>
                <a:spcPct val="0"/>
              </a:spcBef>
              <a:spcAft>
                <a:spcPct val="0"/>
              </a:spcAft>
              <a:defRPr sz="3200">
                <a:solidFill>
                  <a:schemeClr val="bg1"/>
                </a:solidFill>
                <a:latin typeface="Franklin Gothic Medium" pitchFamily="34" charset="0"/>
              </a:defRPr>
            </a:lvl9pPr>
          </a:lstStyle>
          <a:p>
            <a:pPr algn="r"/>
            <a:r>
              <a:rPr lang="en-US" sz="1600" b="1" dirty="0" smtClean="0">
                <a:solidFill>
                  <a:srgbClr val="FEB824"/>
                </a:solidFill>
                <a:latin typeface="Georgia" panose="02040502050405020303" pitchFamily="18" charset="0"/>
              </a:rPr>
              <a:t>Contribution rate  </a:t>
            </a:r>
          </a:p>
        </p:txBody>
      </p:sp>
    </p:spTree>
    <p:extLst>
      <p:ext uri="{BB962C8B-B14F-4D97-AF65-F5344CB8AC3E}">
        <p14:creationId xmlns:p14="http://schemas.microsoft.com/office/powerpoint/2010/main" val="36103221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6765" y="533400"/>
            <a:ext cx="8407400" cy="5029200"/>
          </a:xfrm>
        </p:spPr>
        <p:txBody>
          <a:bodyPr>
            <a:normAutofit fontScale="92500" lnSpcReduction="20000"/>
          </a:bodyPr>
          <a:lstStyle/>
          <a:p>
            <a:pPr>
              <a:buClr>
                <a:srgbClr val="FEB824"/>
              </a:buClr>
            </a:pPr>
            <a:r>
              <a:rPr lang="en-US" sz="2600" b="1" spc="0" dirty="0" smtClean="0">
                <a:ln w="0"/>
                <a:solidFill>
                  <a:srgbClr val="1D2675"/>
                </a:solidFill>
                <a:effectLst>
                  <a:outerShdw blurRad="38100" dist="19050" dir="2700000" algn="tl" rotWithShape="0">
                    <a:schemeClr val="dk1">
                      <a:alpha val="40000"/>
                    </a:schemeClr>
                  </a:outerShdw>
                </a:effectLst>
                <a:latin typeface="Constantia" panose="02030602050306030303" pitchFamily="18" charset="0"/>
              </a:rPr>
              <a:t>PHONE INPRS:  </a:t>
            </a:r>
            <a:r>
              <a:rPr lang="en-US" sz="2600" spc="0" dirty="0" smtClean="0">
                <a:ln w="0"/>
                <a:solidFill>
                  <a:srgbClr val="1D2675"/>
                </a:solidFill>
                <a:effectLst>
                  <a:outerShdw blurRad="38100" dist="19050" dir="2700000" algn="tl" rotWithShape="0">
                    <a:schemeClr val="dk1">
                      <a:alpha val="40000"/>
                    </a:schemeClr>
                  </a:outerShdw>
                </a:effectLst>
                <a:latin typeface="Constantia" panose="02030602050306030303" pitchFamily="18" charset="0"/>
              </a:rPr>
              <a:t>1-844-464-6777  (1-844-GO-INPRS)</a:t>
            </a:r>
            <a:endParaRPr lang="en-US" sz="2600" spc="0" dirty="0">
              <a:ln w="0"/>
              <a:solidFill>
                <a:srgbClr val="1D2675"/>
              </a:solidFill>
              <a:effectLst>
                <a:outerShdw blurRad="38100" dist="19050" dir="2700000" algn="tl" rotWithShape="0">
                  <a:schemeClr val="dk1">
                    <a:alpha val="40000"/>
                  </a:schemeClr>
                </a:outerShdw>
              </a:effectLst>
              <a:latin typeface="Constantia" panose="02030602050306030303" pitchFamily="18" charset="0"/>
            </a:endParaRPr>
          </a:p>
          <a:p>
            <a:pPr marL="171450" indent="-171450">
              <a:buClr>
                <a:srgbClr val="FEB824"/>
              </a:buClr>
            </a:pPr>
            <a:endParaRPr lang="en-US" sz="2200" spc="0" dirty="0" smtClean="0">
              <a:ln w="0"/>
              <a:solidFill>
                <a:srgbClr val="1D2675"/>
              </a:solidFill>
              <a:effectLst>
                <a:outerShdw blurRad="38100" dist="19050" dir="2700000" algn="tl" rotWithShape="0">
                  <a:schemeClr val="dk1">
                    <a:alpha val="40000"/>
                  </a:schemeClr>
                </a:outerShdw>
              </a:effectLst>
              <a:latin typeface="Constantia" panose="02030602050306030303" pitchFamily="18" charset="0"/>
            </a:endParaRPr>
          </a:p>
          <a:p>
            <a:pPr>
              <a:buClr>
                <a:srgbClr val="FEB824"/>
              </a:buClr>
            </a:pPr>
            <a:r>
              <a:rPr lang="en-US" sz="2600" b="1" spc="0" dirty="0" smtClean="0">
                <a:ln w="0"/>
                <a:solidFill>
                  <a:srgbClr val="1D2675"/>
                </a:solidFill>
                <a:effectLst>
                  <a:outerShdw blurRad="38100" dist="19050" dir="2700000" algn="tl" rotWithShape="0">
                    <a:schemeClr val="dk1">
                      <a:alpha val="40000"/>
                    </a:schemeClr>
                  </a:outerShdw>
                </a:effectLst>
                <a:latin typeface="Constantia" panose="02030602050306030303" pitchFamily="18" charset="0"/>
              </a:rPr>
              <a:t>EMAIL:  </a:t>
            </a:r>
            <a:r>
              <a:rPr lang="en-US" sz="2600" b="1" spc="0" dirty="0" smtClean="0">
                <a:ln w="0"/>
                <a:solidFill>
                  <a:srgbClr val="1D2675"/>
                </a:solidFill>
                <a:latin typeface="Constantia" panose="02030602050306030303" pitchFamily="18" charset="0"/>
                <a:hlinkClick r:id="rId2"/>
              </a:rPr>
              <a:t>Questions@inprs.in.gov</a:t>
            </a:r>
            <a:endParaRPr lang="en-US" sz="2600" b="1" spc="0" dirty="0" smtClean="0">
              <a:ln w="0"/>
              <a:solidFill>
                <a:srgbClr val="1D2675"/>
              </a:solidFill>
              <a:latin typeface="Constantia" panose="02030602050306030303" pitchFamily="18" charset="0"/>
            </a:endParaRPr>
          </a:p>
          <a:p>
            <a:pPr>
              <a:buClr>
                <a:srgbClr val="FEB824"/>
              </a:buClr>
            </a:pPr>
            <a:endParaRPr lang="en-US" sz="2200" spc="0" dirty="0" smtClean="0">
              <a:ln w="0"/>
              <a:solidFill>
                <a:srgbClr val="1D2675"/>
              </a:solidFill>
              <a:effectLst>
                <a:outerShdw blurRad="38100" dist="19050" dir="2700000" algn="tl" rotWithShape="0">
                  <a:schemeClr val="dk1">
                    <a:alpha val="40000"/>
                  </a:schemeClr>
                </a:outerShdw>
              </a:effectLst>
              <a:latin typeface="Constantia" panose="02030602050306030303" pitchFamily="18" charset="0"/>
            </a:endParaRPr>
          </a:p>
          <a:p>
            <a:pPr>
              <a:buClr>
                <a:srgbClr val="FEB824"/>
              </a:buClr>
            </a:pPr>
            <a:r>
              <a:rPr lang="en-US" sz="2600" b="1" spc="0" dirty="0" smtClean="0">
                <a:ln w="0"/>
                <a:solidFill>
                  <a:srgbClr val="1D2675"/>
                </a:solidFill>
                <a:effectLst>
                  <a:outerShdw blurRad="38100" dist="19050" dir="2700000" algn="tl" rotWithShape="0">
                    <a:schemeClr val="dk1">
                      <a:alpha val="40000"/>
                    </a:schemeClr>
                  </a:outerShdw>
                </a:effectLst>
                <a:latin typeface="Constantia" panose="02030602050306030303" pitchFamily="18" charset="0"/>
              </a:rPr>
              <a:t>WEB address:   </a:t>
            </a:r>
          </a:p>
          <a:p>
            <a:pPr lvl="1">
              <a:buClr>
                <a:srgbClr val="FEB824"/>
              </a:buClr>
            </a:pPr>
            <a:r>
              <a:rPr lang="en-US" sz="2600" b="1" spc="0" dirty="0" smtClean="0">
                <a:ln w="0"/>
                <a:solidFill>
                  <a:srgbClr val="FEB824"/>
                </a:solidFill>
                <a:latin typeface="Constantia" panose="02030602050306030303" pitchFamily="18" charset="0"/>
                <a:hlinkClick r:id="rId3"/>
              </a:rPr>
              <a:t>www.inprs.in.gov</a:t>
            </a:r>
            <a:endParaRPr lang="en-US" sz="2600" b="1" spc="0" dirty="0">
              <a:ln w="0"/>
              <a:solidFill>
                <a:srgbClr val="FEB824"/>
              </a:solidFill>
              <a:latin typeface="Constantia" panose="02030602050306030303" pitchFamily="18" charset="0"/>
            </a:endParaRPr>
          </a:p>
          <a:p>
            <a:pPr lvl="1">
              <a:buClr>
                <a:srgbClr val="FEB824"/>
              </a:buClr>
            </a:pPr>
            <a:r>
              <a:rPr lang="en-US" sz="2600" b="1" u="sng" spc="0" dirty="0">
                <a:ln w="0"/>
                <a:solidFill>
                  <a:srgbClr val="FEB824"/>
                </a:solidFill>
                <a:latin typeface="Constantia" panose="02030602050306030303" pitchFamily="18" charset="0"/>
                <a:hlinkClick r:id="rId4"/>
              </a:rPr>
              <a:t>https://</a:t>
            </a:r>
            <a:r>
              <a:rPr lang="en-US" sz="2600" b="1" u="sng" spc="0" dirty="0" smtClean="0">
                <a:ln w="0"/>
                <a:solidFill>
                  <a:srgbClr val="FEB824"/>
                </a:solidFill>
                <a:latin typeface="Constantia" panose="02030602050306030303" pitchFamily="18" charset="0"/>
                <a:hlinkClick r:id="rId4"/>
              </a:rPr>
              <a:t>www.in.gov/inprs/files/PERFataGlance.pdf</a:t>
            </a:r>
            <a:r>
              <a:rPr lang="en-US" sz="2600" b="1" spc="0" dirty="0" smtClean="0">
                <a:ln w="0"/>
                <a:solidFill>
                  <a:srgbClr val="FEB824"/>
                </a:solidFill>
                <a:latin typeface="Constantia" panose="02030602050306030303" pitchFamily="18" charset="0"/>
              </a:rPr>
              <a:t> </a:t>
            </a:r>
          </a:p>
          <a:p>
            <a:pPr lvl="1">
              <a:buClr>
                <a:srgbClr val="FEB824"/>
              </a:buClr>
            </a:pPr>
            <a:r>
              <a:rPr lang="en-US" sz="2600" b="1" u="sng" spc="0" dirty="0" smtClean="0">
                <a:ln w="0"/>
                <a:solidFill>
                  <a:srgbClr val="FEB824"/>
                </a:solidFill>
                <a:latin typeface="Constantia" panose="02030602050306030303" pitchFamily="18" charset="0"/>
                <a:hlinkClick r:id="rId5"/>
              </a:rPr>
              <a:t>www.in.gov/inprs/policeandfirefighters.htm</a:t>
            </a:r>
            <a:endParaRPr lang="en-US" sz="2600" b="1" u="sng" spc="0" dirty="0" smtClean="0">
              <a:ln w="0"/>
              <a:solidFill>
                <a:srgbClr val="FEB824"/>
              </a:solidFill>
              <a:latin typeface="Constantia" panose="02030602050306030303" pitchFamily="18" charset="0"/>
            </a:endParaRPr>
          </a:p>
          <a:p>
            <a:pPr lvl="1">
              <a:buClr>
                <a:srgbClr val="FEB824"/>
              </a:buClr>
            </a:pPr>
            <a:endParaRPr lang="en-US" sz="2200" dirty="0" smtClean="0">
              <a:solidFill>
                <a:srgbClr val="1D2675"/>
              </a:solidFill>
              <a:latin typeface="Constantia" panose="02030602050306030303" pitchFamily="18" charset="0"/>
            </a:endParaRPr>
          </a:p>
          <a:p>
            <a:pPr>
              <a:buClr>
                <a:srgbClr val="FEB824"/>
              </a:buClr>
            </a:pPr>
            <a:r>
              <a:rPr lang="en-US" sz="2600" b="1" dirty="0" smtClean="0">
                <a:solidFill>
                  <a:srgbClr val="1D2675"/>
                </a:solidFill>
                <a:latin typeface="Constantia" panose="02030602050306030303" pitchFamily="18" charset="0"/>
              </a:rPr>
              <a:t>MAIL address:</a:t>
            </a:r>
          </a:p>
          <a:p>
            <a:pPr marL="576263" lvl="1" indent="0">
              <a:buClr>
                <a:srgbClr val="FEB824"/>
              </a:buClr>
              <a:buNone/>
            </a:pPr>
            <a:r>
              <a:rPr lang="en-US" sz="2600" dirty="0" smtClean="0">
                <a:solidFill>
                  <a:srgbClr val="1D2675"/>
                </a:solidFill>
                <a:latin typeface="Constantia" panose="02030602050306030303" pitchFamily="18" charset="0"/>
              </a:rPr>
              <a:t>One North Capitol</a:t>
            </a:r>
          </a:p>
          <a:p>
            <a:pPr marL="576263" lvl="1" indent="0">
              <a:buClr>
                <a:srgbClr val="FEB824"/>
              </a:buClr>
              <a:buNone/>
            </a:pPr>
            <a:r>
              <a:rPr lang="en-US" sz="2600" dirty="0" smtClean="0">
                <a:solidFill>
                  <a:srgbClr val="1D2675"/>
                </a:solidFill>
                <a:latin typeface="Constantia" panose="02030602050306030303" pitchFamily="18" charset="0"/>
              </a:rPr>
              <a:t>Suite 001</a:t>
            </a:r>
          </a:p>
          <a:p>
            <a:pPr marL="576263" lvl="1" indent="0">
              <a:buClr>
                <a:srgbClr val="FEB824"/>
              </a:buClr>
              <a:buNone/>
            </a:pPr>
            <a:r>
              <a:rPr lang="en-US" sz="2600" dirty="0" smtClean="0">
                <a:solidFill>
                  <a:srgbClr val="1D2675"/>
                </a:solidFill>
                <a:latin typeface="Constantia" panose="02030602050306030303" pitchFamily="18" charset="0"/>
              </a:rPr>
              <a:t>Indianapolis, IN  46204</a:t>
            </a:r>
          </a:p>
          <a:p>
            <a:endParaRPr lang="en-US" dirty="0"/>
          </a:p>
        </p:txBody>
      </p:sp>
      <p:grpSp>
        <p:nvGrpSpPr>
          <p:cNvPr id="5" name="Group 4"/>
          <p:cNvGrpSpPr/>
          <p:nvPr/>
        </p:nvGrpSpPr>
        <p:grpSpPr>
          <a:xfrm>
            <a:off x="16933" y="5486400"/>
            <a:ext cx="8887232" cy="1371600"/>
            <a:chOff x="-8467" y="5486400"/>
            <a:chExt cx="8887232" cy="1371600"/>
          </a:xfrm>
        </p:grpSpPr>
        <p:pic>
          <p:nvPicPr>
            <p:cNvPr id="6" name="Picture 8" descr="Indiana grows public pension funds despite market volatility from COVID-19  | Government and Politics | nwitimes.com"/>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539"/>
            <a:stretch/>
          </p:blipFill>
          <p:spPr bwMode="auto">
            <a:xfrm>
              <a:off x="7078133" y="5486400"/>
              <a:ext cx="1800632" cy="1251499"/>
            </a:xfrm>
            <a:prstGeom prst="rect">
              <a:avLst/>
            </a:prstGeom>
            <a:noFill/>
            <a:extLst>
              <a:ext uri="{909E8E84-426E-40DD-AFC4-6F175D3DCCD1}">
                <a14:hiddenFill xmlns:a14="http://schemas.microsoft.com/office/drawing/2010/main">
                  <a:solidFill>
                    <a:srgbClr val="FFFFFF"/>
                  </a:solidFill>
                </a14:hiddenFill>
              </a:ext>
            </a:extLst>
          </p:spPr>
        </p:pic>
        <p:sp>
          <p:nvSpPr>
            <p:cNvPr id="7" name="Right Triangle 6"/>
            <p:cNvSpPr/>
            <p:nvPr/>
          </p:nvSpPr>
          <p:spPr>
            <a:xfrm rot="5400000">
              <a:off x="6244166" y="6024033"/>
              <a:ext cx="990600" cy="677333"/>
            </a:xfrm>
            <a:prstGeom prst="rtTriangle">
              <a:avLst/>
            </a:prstGeom>
            <a:solidFill>
              <a:srgbClr val="1D26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67" y="5867398"/>
              <a:ext cx="6409266" cy="990599"/>
            </a:xfrm>
            <a:prstGeom prst="rect">
              <a:avLst/>
            </a:prstGeom>
            <a:solidFill>
              <a:srgbClr val="1D26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2"/>
          <p:cNvSpPr txBox="1">
            <a:spLocks noChangeArrowheads="1"/>
          </p:cNvSpPr>
          <p:nvPr/>
        </p:nvSpPr>
        <p:spPr>
          <a:xfrm>
            <a:off x="304799" y="6206261"/>
            <a:ext cx="6096000" cy="312871"/>
          </a:xfrm>
          <a:prstGeom prst="rect">
            <a:avLst/>
          </a:prstGeom>
        </p:spPr>
        <p:txBody>
          <a:bodyPr vert="horz" lIns="91440" tIns="45720" rIns="91440" bIns="45720" numCol="1" rtlCol="0" anchor="ctr">
            <a:prstTxWarp prst="textPlain">
              <a:avLst/>
            </a:prstTxWarp>
            <a:normAutofit fontScale="97500" lnSpcReduction="10000"/>
          </a:bodyPr>
          <a:lstStyle>
            <a:lvl1pPr algn="ctr" rtl="0" fontAlgn="base">
              <a:spcBef>
                <a:spcPct val="0"/>
              </a:spcBef>
              <a:spcAft>
                <a:spcPct val="0"/>
              </a:spcAft>
              <a:defRPr sz="3200" kern="1200" cap="all" spc="200">
                <a:solidFill>
                  <a:schemeClr val="bg1"/>
                </a:solidFill>
                <a:latin typeface="+mj-lt"/>
                <a:ea typeface="+mj-ea"/>
                <a:cs typeface="+mj-cs"/>
              </a:defRPr>
            </a:lvl1pPr>
            <a:lvl2pPr algn="ctr" rtl="0" fontAlgn="base">
              <a:spcBef>
                <a:spcPct val="0"/>
              </a:spcBef>
              <a:spcAft>
                <a:spcPct val="0"/>
              </a:spcAft>
              <a:defRPr sz="3200">
                <a:solidFill>
                  <a:schemeClr val="bg1"/>
                </a:solidFill>
                <a:latin typeface="Franklin Gothic Medium" pitchFamily="34" charset="0"/>
              </a:defRPr>
            </a:lvl2pPr>
            <a:lvl3pPr algn="ctr" rtl="0" fontAlgn="base">
              <a:spcBef>
                <a:spcPct val="0"/>
              </a:spcBef>
              <a:spcAft>
                <a:spcPct val="0"/>
              </a:spcAft>
              <a:defRPr sz="3200">
                <a:solidFill>
                  <a:schemeClr val="bg1"/>
                </a:solidFill>
                <a:latin typeface="Franklin Gothic Medium" pitchFamily="34" charset="0"/>
              </a:defRPr>
            </a:lvl3pPr>
            <a:lvl4pPr algn="ctr" rtl="0" fontAlgn="base">
              <a:spcBef>
                <a:spcPct val="0"/>
              </a:spcBef>
              <a:spcAft>
                <a:spcPct val="0"/>
              </a:spcAft>
              <a:defRPr sz="3200">
                <a:solidFill>
                  <a:schemeClr val="bg1"/>
                </a:solidFill>
                <a:latin typeface="Franklin Gothic Medium" pitchFamily="34" charset="0"/>
              </a:defRPr>
            </a:lvl4pPr>
            <a:lvl5pPr algn="ctr" rtl="0" fontAlgn="base">
              <a:spcBef>
                <a:spcPct val="0"/>
              </a:spcBef>
              <a:spcAft>
                <a:spcPct val="0"/>
              </a:spcAft>
              <a:defRPr sz="3200">
                <a:solidFill>
                  <a:schemeClr val="bg1"/>
                </a:solidFill>
                <a:latin typeface="Franklin Gothic Medium" pitchFamily="34" charset="0"/>
              </a:defRPr>
            </a:lvl5pPr>
            <a:lvl6pPr marL="457200" algn="ctr" rtl="0" fontAlgn="base">
              <a:spcBef>
                <a:spcPct val="0"/>
              </a:spcBef>
              <a:spcAft>
                <a:spcPct val="0"/>
              </a:spcAft>
              <a:defRPr sz="3200">
                <a:solidFill>
                  <a:schemeClr val="bg1"/>
                </a:solidFill>
                <a:latin typeface="Franklin Gothic Medium" pitchFamily="34" charset="0"/>
              </a:defRPr>
            </a:lvl6pPr>
            <a:lvl7pPr marL="914400" algn="ctr" rtl="0" fontAlgn="base">
              <a:spcBef>
                <a:spcPct val="0"/>
              </a:spcBef>
              <a:spcAft>
                <a:spcPct val="0"/>
              </a:spcAft>
              <a:defRPr sz="3200">
                <a:solidFill>
                  <a:schemeClr val="bg1"/>
                </a:solidFill>
                <a:latin typeface="Franklin Gothic Medium" pitchFamily="34" charset="0"/>
              </a:defRPr>
            </a:lvl7pPr>
            <a:lvl8pPr marL="1371600" algn="ctr" rtl="0" fontAlgn="base">
              <a:spcBef>
                <a:spcPct val="0"/>
              </a:spcBef>
              <a:spcAft>
                <a:spcPct val="0"/>
              </a:spcAft>
              <a:defRPr sz="3200">
                <a:solidFill>
                  <a:schemeClr val="bg1"/>
                </a:solidFill>
                <a:latin typeface="Franklin Gothic Medium" pitchFamily="34" charset="0"/>
              </a:defRPr>
            </a:lvl8pPr>
            <a:lvl9pPr marL="1828800" algn="ctr" rtl="0" fontAlgn="base">
              <a:spcBef>
                <a:spcPct val="0"/>
              </a:spcBef>
              <a:spcAft>
                <a:spcPct val="0"/>
              </a:spcAft>
              <a:defRPr sz="3200">
                <a:solidFill>
                  <a:schemeClr val="bg1"/>
                </a:solidFill>
                <a:latin typeface="Franklin Gothic Medium" pitchFamily="34" charset="0"/>
              </a:defRPr>
            </a:lvl9pPr>
          </a:lstStyle>
          <a:p>
            <a:pPr algn="r"/>
            <a:r>
              <a:rPr lang="en-US" sz="1600" b="1" dirty="0" smtClean="0">
                <a:solidFill>
                  <a:srgbClr val="FEB824"/>
                </a:solidFill>
                <a:latin typeface="Georgia" panose="02040502050405020303" pitchFamily="18" charset="0"/>
              </a:rPr>
              <a:t>Contact information </a:t>
            </a:r>
          </a:p>
        </p:txBody>
      </p:sp>
    </p:spTree>
    <p:extLst>
      <p:ext uri="{BB962C8B-B14F-4D97-AF65-F5344CB8AC3E}">
        <p14:creationId xmlns:p14="http://schemas.microsoft.com/office/powerpoint/2010/main" val="34055715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ADHD and Vision: Could Your Child's Eyesight Be the Proble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2971800"/>
            <a:ext cx="7329608" cy="3596640"/>
          </a:xfrm>
          <a:prstGeom prst="rect">
            <a:avLst/>
          </a:prstGeom>
          <a:noFill/>
          <a:extLst>
            <a:ext uri="{909E8E84-426E-40DD-AFC4-6F175D3DCCD1}">
              <a14:hiddenFill xmlns:a14="http://schemas.microsoft.com/office/drawing/2010/main">
                <a:solidFill>
                  <a:srgbClr val="FFFFFF"/>
                </a:solidFill>
              </a14:hiddenFill>
            </a:ext>
          </a:extLst>
        </p:spPr>
      </p:pic>
      <p:sp>
        <p:nvSpPr>
          <p:cNvPr id="287746" name="Rectangle 2"/>
          <p:cNvSpPr>
            <a:spLocks noGrp="1" noChangeArrowheads="1"/>
          </p:cNvSpPr>
          <p:nvPr>
            <p:ph type="ctrTitle"/>
          </p:nvPr>
        </p:nvSpPr>
        <p:spPr>
          <a:xfrm>
            <a:off x="2667000" y="-304800"/>
            <a:ext cx="3810000" cy="1736725"/>
          </a:xfrm>
        </p:spPr>
        <p:txBody>
          <a:bodyPr/>
          <a:lstStyle/>
          <a:p>
            <a:pPr eaLnBrk="1" hangingPunct="1">
              <a:defRPr/>
            </a:pPr>
            <a:r>
              <a:rPr lang="en-US" sz="4000" b="1" dirty="0" smtClean="0">
                <a:solidFill>
                  <a:srgbClr val="6D98AB"/>
                </a:solidFill>
                <a:latin typeface="Arial Black" panose="020B0A04020102020204" pitchFamily="34" charset="0"/>
              </a:rPr>
              <a:t>VISION</a:t>
            </a:r>
            <a:endParaRPr lang="en-US" b="1" dirty="0" smtClean="0">
              <a:solidFill>
                <a:srgbClr val="6D98AB"/>
              </a:solidFill>
              <a:latin typeface="Arial Black" panose="020B0A04020102020204" pitchFamily="34" charset="0"/>
            </a:endParaRPr>
          </a:p>
        </p:txBody>
      </p:sp>
      <p:sp>
        <p:nvSpPr>
          <p:cNvPr id="287747" name="Rectangle 3"/>
          <p:cNvSpPr>
            <a:spLocks noGrp="1" noChangeArrowheads="1"/>
          </p:cNvSpPr>
          <p:nvPr>
            <p:ph type="subTitle" idx="1"/>
          </p:nvPr>
        </p:nvSpPr>
        <p:spPr>
          <a:xfrm>
            <a:off x="9605" y="914400"/>
            <a:ext cx="9144000" cy="1752600"/>
          </a:xfrm>
        </p:spPr>
        <p:txBody>
          <a:bodyPr/>
          <a:lstStyle/>
          <a:p>
            <a:pPr eaLnBrk="1" hangingPunct="1">
              <a:lnSpc>
                <a:spcPct val="80000"/>
              </a:lnSpc>
              <a:buClr>
                <a:schemeClr val="tx1"/>
              </a:buClr>
              <a:defRPr/>
            </a:pPr>
            <a:endParaRPr lang="en-US" sz="2800" dirty="0" smtClean="0"/>
          </a:p>
          <a:p>
            <a:pPr eaLnBrk="1" hangingPunct="1">
              <a:lnSpc>
                <a:spcPct val="80000"/>
              </a:lnSpc>
              <a:buClr>
                <a:schemeClr val="tx1"/>
              </a:buClr>
              <a:defRPr/>
            </a:pPr>
            <a:r>
              <a:rPr lang="en-US" sz="2800" dirty="0" smtClean="0"/>
              <a:t>PROVIDER:  HUMANA</a:t>
            </a:r>
          </a:p>
        </p:txBody>
      </p:sp>
      <p:sp>
        <p:nvSpPr>
          <p:cNvPr id="8" name="Rectangle 7"/>
          <p:cNvSpPr/>
          <p:nvPr/>
        </p:nvSpPr>
        <p:spPr>
          <a:xfrm>
            <a:off x="8244008" y="0"/>
            <a:ext cx="909597" cy="6858000"/>
          </a:xfrm>
          <a:prstGeom prst="rect">
            <a:avLst/>
          </a:prstGeom>
          <a:solidFill>
            <a:srgbClr val="6D98AB"/>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9" name="Rectangle 8"/>
          <p:cNvSpPr/>
          <p:nvPr/>
        </p:nvSpPr>
        <p:spPr>
          <a:xfrm>
            <a:off x="9605" y="24333"/>
            <a:ext cx="909598" cy="6858000"/>
          </a:xfrm>
          <a:prstGeom prst="rect">
            <a:avLst/>
          </a:prstGeom>
          <a:solidFill>
            <a:srgbClr val="6D98AB"/>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rrowheads="1"/>
          </p:cNvSpPr>
          <p:nvPr>
            <p:ph type="title"/>
          </p:nvPr>
        </p:nvSpPr>
        <p:spPr>
          <a:xfrm>
            <a:off x="1066800" y="381000"/>
            <a:ext cx="7886700" cy="1325563"/>
          </a:xfrm>
        </p:spPr>
        <p:txBody>
          <a:bodyPr/>
          <a:lstStyle/>
          <a:p>
            <a:pPr>
              <a:defRPr/>
            </a:pPr>
            <a:r>
              <a:rPr lang="en-US" sz="3600" b="1" dirty="0" smtClean="0">
                <a:solidFill>
                  <a:srgbClr val="6D98AB"/>
                </a:solidFill>
                <a:latin typeface="Arial Black" panose="020B0A04020102020204" pitchFamily="34" charset="0"/>
              </a:rPr>
              <a:t>BENEFITS</a:t>
            </a:r>
            <a:endParaRPr lang="en-US" dirty="0" smtClean="0">
              <a:latin typeface="Arial Black" panose="020B0A04020102020204" pitchFamily="34" charset="0"/>
            </a:endParaRPr>
          </a:p>
        </p:txBody>
      </p:sp>
      <p:sp>
        <p:nvSpPr>
          <p:cNvPr id="156675" name="Rectangle 3"/>
          <p:cNvSpPr>
            <a:spLocks noGrp="1" noRot="1" noChangeArrowheads="1"/>
          </p:cNvSpPr>
          <p:nvPr>
            <p:ph idx="1"/>
          </p:nvPr>
        </p:nvSpPr>
        <p:spPr>
          <a:xfrm>
            <a:off x="1219200" y="1447800"/>
            <a:ext cx="7015202" cy="3724275"/>
          </a:xfrm>
        </p:spPr>
        <p:txBody>
          <a:bodyPr/>
          <a:lstStyle/>
          <a:p>
            <a:pPr marL="0" indent="0" eaLnBrk="1" hangingPunct="1">
              <a:buNone/>
              <a:defRPr/>
            </a:pPr>
            <a:endParaRPr lang="en-US" dirty="0" smtClean="0"/>
          </a:p>
          <a:p>
            <a:pPr eaLnBrk="1" hangingPunct="1">
              <a:buClr>
                <a:srgbClr val="C00000"/>
              </a:buClr>
              <a:defRPr/>
            </a:pPr>
            <a:r>
              <a:rPr lang="en-US" dirty="0" smtClean="0"/>
              <a:t>Based on In-Network and Out-of-Network </a:t>
            </a:r>
          </a:p>
          <a:p>
            <a:pPr lvl="1" eaLnBrk="1" hangingPunct="1">
              <a:buClr>
                <a:srgbClr val="C00000"/>
              </a:buClr>
              <a:defRPr/>
            </a:pPr>
            <a:endParaRPr lang="en-US" sz="2000" dirty="0" smtClean="0"/>
          </a:p>
          <a:p>
            <a:pPr lvl="1" eaLnBrk="1" hangingPunct="1">
              <a:buClr>
                <a:srgbClr val="C00000"/>
              </a:buClr>
              <a:defRPr/>
            </a:pPr>
            <a:r>
              <a:rPr lang="en-US" sz="2000" b="1" dirty="0" smtClean="0"/>
              <a:t>In-Network </a:t>
            </a:r>
            <a:r>
              <a:rPr lang="en-US" sz="2000" dirty="0" smtClean="0"/>
              <a:t>= Provider and/or Facility contracted with Humana vision plan</a:t>
            </a:r>
          </a:p>
          <a:p>
            <a:pPr lvl="1" eaLnBrk="1" hangingPunct="1">
              <a:buClr>
                <a:srgbClr val="C00000"/>
              </a:buClr>
              <a:defRPr/>
            </a:pPr>
            <a:endParaRPr lang="en-US" sz="2000" dirty="0" smtClean="0"/>
          </a:p>
          <a:p>
            <a:pPr lvl="1" eaLnBrk="1" hangingPunct="1">
              <a:buClr>
                <a:srgbClr val="C00000"/>
              </a:buClr>
              <a:defRPr/>
            </a:pPr>
            <a:r>
              <a:rPr lang="en-US" sz="2000" b="1" dirty="0" smtClean="0"/>
              <a:t>Out-of-Network</a:t>
            </a:r>
            <a:r>
              <a:rPr lang="en-US" sz="2000" dirty="0" smtClean="0"/>
              <a:t> = Provider and/or Facility NOT contracted with Humana vision plan</a:t>
            </a:r>
          </a:p>
        </p:txBody>
      </p:sp>
      <p:sp>
        <p:nvSpPr>
          <p:cNvPr id="4" name="Rectangle 3"/>
          <p:cNvSpPr/>
          <p:nvPr/>
        </p:nvSpPr>
        <p:spPr>
          <a:xfrm>
            <a:off x="8234402" y="0"/>
            <a:ext cx="909597" cy="6858000"/>
          </a:xfrm>
          <a:prstGeom prst="rect">
            <a:avLst/>
          </a:prstGeom>
          <a:solidFill>
            <a:srgbClr val="6D98AB"/>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 name="Rectangle 4"/>
          <p:cNvSpPr/>
          <p:nvPr/>
        </p:nvSpPr>
        <p:spPr>
          <a:xfrm>
            <a:off x="9605" y="24333"/>
            <a:ext cx="909598" cy="6858000"/>
          </a:xfrm>
          <a:prstGeom prst="rect">
            <a:avLst/>
          </a:prstGeom>
          <a:solidFill>
            <a:srgbClr val="6D98AB"/>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18067"/>
            <a:ext cx="7167602" cy="1143000"/>
          </a:xfrm>
        </p:spPr>
        <p:txBody>
          <a:bodyPr>
            <a:normAutofit/>
          </a:bodyPr>
          <a:lstStyle/>
          <a:p>
            <a:r>
              <a:rPr lang="en-US" b="1" dirty="0" smtClean="0">
                <a:solidFill>
                  <a:srgbClr val="6D98AB"/>
                </a:solidFill>
                <a:latin typeface="Arial Black" panose="020B0A04020102020204" pitchFamily="34" charset="0"/>
                <a:cs typeface="Calibri" panose="020F0502020204030204" pitchFamily="34" charset="0"/>
              </a:rPr>
              <a:t>VISION PLAN </a:t>
            </a:r>
            <a:br>
              <a:rPr lang="en-US" b="1" dirty="0" smtClean="0">
                <a:solidFill>
                  <a:srgbClr val="6D98AB"/>
                </a:solidFill>
                <a:latin typeface="Arial Black" panose="020B0A04020102020204" pitchFamily="34" charset="0"/>
                <a:cs typeface="Calibri" panose="020F0502020204030204" pitchFamily="34" charset="0"/>
              </a:rPr>
            </a:br>
            <a:r>
              <a:rPr lang="en-US" b="1" dirty="0" smtClean="0">
                <a:solidFill>
                  <a:srgbClr val="6D98AB"/>
                </a:solidFill>
                <a:latin typeface="Arial Black" panose="020B0A04020102020204" pitchFamily="34" charset="0"/>
                <a:cs typeface="Calibri" panose="020F0502020204030204" pitchFamily="34" charset="0"/>
              </a:rPr>
              <a:t>REIMBURSEMENT SUMMARY</a:t>
            </a:r>
            <a:endParaRPr lang="en-US" b="1" dirty="0">
              <a:solidFill>
                <a:srgbClr val="6D98AB"/>
              </a:solidFill>
              <a:latin typeface="Arial Black" panose="020B0A04020102020204" pitchFamily="34" charset="0"/>
              <a:cs typeface="Calibri" panose="020F0502020204030204" pitchFamily="34" charset="0"/>
            </a:endParaRPr>
          </a:p>
        </p:txBody>
      </p:sp>
      <p:sp>
        <p:nvSpPr>
          <p:cNvPr id="3" name="Content Placeholder 2"/>
          <p:cNvSpPr>
            <a:spLocks noGrp="1"/>
          </p:cNvSpPr>
          <p:nvPr>
            <p:ph idx="1"/>
          </p:nvPr>
        </p:nvSpPr>
        <p:spPr>
          <a:xfrm>
            <a:off x="1295400" y="1981200"/>
            <a:ext cx="7010400" cy="4351338"/>
          </a:xfrm>
        </p:spPr>
        <p:txBody>
          <a:bodyPr/>
          <a:lstStyle/>
          <a:p>
            <a:pPr>
              <a:buClr>
                <a:srgbClr val="C00000"/>
              </a:buClr>
            </a:pPr>
            <a:r>
              <a:rPr lang="en-US" b="1" dirty="0" smtClean="0"/>
              <a:t>Exam</a:t>
            </a:r>
            <a:r>
              <a:rPr lang="en-US" dirty="0" smtClean="0"/>
              <a:t>:  100% </a:t>
            </a:r>
          </a:p>
          <a:p>
            <a:pPr>
              <a:buClr>
                <a:srgbClr val="C00000"/>
              </a:buClr>
            </a:pPr>
            <a:r>
              <a:rPr lang="en-US" b="1" dirty="0" smtClean="0"/>
              <a:t>Lenses</a:t>
            </a:r>
            <a:r>
              <a:rPr lang="en-US" dirty="0" smtClean="0"/>
              <a:t>:  100%</a:t>
            </a:r>
          </a:p>
          <a:p>
            <a:pPr>
              <a:buClr>
                <a:srgbClr val="C00000"/>
              </a:buClr>
            </a:pPr>
            <a:r>
              <a:rPr lang="en-US" b="1" dirty="0" smtClean="0"/>
              <a:t>Frames</a:t>
            </a:r>
            <a:r>
              <a:rPr lang="en-US" dirty="0" smtClean="0"/>
              <a:t>:  $40.00 wholesale allowance</a:t>
            </a:r>
          </a:p>
          <a:p>
            <a:pPr>
              <a:buClr>
                <a:srgbClr val="C00000"/>
              </a:buClr>
            </a:pPr>
            <a:r>
              <a:rPr lang="en-US" b="1" dirty="0" smtClean="0"/>
              <a:t>Contact Lenses</a:t>
            </a:r>
            <a:r>
              <a:rPr lang="en-US" dirty="0" smtClean="0"/>
              <a:t>:  $110.00</a:t>
            </a:r>
          </a:p>
          <a:p>
            <a:pPr>
              <a:buClr>
                <a:srgbClr val="C00000"/>
              </a:buClr>
            </a:pPr>
            <a:endParaRPr lang="en-US" dirty="0"/>
          </a:p>
          <a:p>
            <a:pPr>
              <a:buClr>
                <a:srgbClr val="C00000"/>
              </a:buClr>
            </a:pPr>
            <a:r>
              <a:rPr lang="en-US" dirty="0" smtClean="0">
                <a:solidFill>
                  <a:srgbClr val="C00000"/>
                </a:solidFill>
              </a:rPr>
              <a:t>FREQUENCY:  </a:t>
            </a:r>
            <a:r>
              <a:rPr lang="en-US" dirty="0" smtClean="0"/>
              <a:t>See plan details on frequency limitations.  Typically, once every 12 months</a:t>
            </a:r>
          </a:p>
          <a:p>
            <a:pPr marL="0" indent="0">
              <a:buClr>
                <a:schemeClr val="tx2"/>
              </a:buClr>
              <a:buNone/>
            </a:pPr>
            <a:r>
              <a:rPr lang="en-US" sz="1600" dirty="0" smtClean="0">
                <a:solidFill>
                  <a:schemeClr val="accent6"/>
                </a:solidFill>
              </a:rPr>
              <a:t>    </a:t>
            </a:r>
          </a:p>
          <a:p>
            <a:pPr marL="0" indent="0">
              <a:buClr>
                <a:schemeClr val="tx2"/>
              </a:buClr>
              <a:buNone/>
            </a:pPr>
            <a:endParaRPr lang="en-US" sz="1600" dirty="0">
              <a:solidFill>
                <a:schemeClr val="accent6"/>
              </a:solidFill>
            </a:endParaRPr>
          </a:p>
          <a:p>
            <a:pPr marL="0" indent="0">
              <a:buClr>
                <a:schemeClr val="tx2"/>
              </a:buClr>
              <a:buNone/>
            </a:pPr>
            <a:r>
              <a:rPr lang="en-US" sz="1600" dirty="0" smtClean="0">
                <a:solidFill>
                  <a:srgbClr val="C00000"/>
                </a:solidFill>
              </a:rPr>
              <a:t>* Lasik Discount available per plan design</a:t>
            </a:r>
          </a:p>
          <a:p>
            <a:endParaRPr lang="en-US" dirty="0" smtClean="0"/>
          </a:p>
          <a:p>
            <a:pPr lvl="1"/>
            <a:endParaRPr lang="en-US" dirty="0"/>
          </a:p>
        </p:txBody>
      </p:sp>
      <p:sp>
        <p:nvSpPr>
          <p:cNvPr id="4" name="Rectangle 3"/>
          <p:cNvSpPr/>
          <p:nvPr/>
        </p:nvSpPr>
        <p:spPr>
          <a:xfrm>
            <a:off x="8234402" y="0"/>
            <a:ext cx="909597" cy="6858000"/>
          </a:xfrm>
          <a:prstGeom prst="rect">
            <a:avLst/>
          </a:prstGeom>
          <a:solidFill>
            <a:srgbClr val="6D98AB"/>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 name="Rectangle 4"/>
          <p:cNvSpPr/>
          <p:nvPr/>
        </p:nvSpPr>
        <p:spPr>
          <a:xfrm>
            <a:off x="9605" y="24333"/>
            <a:ext cx="909598" cy="6858000"/>
          </a:xfrm>
          <a:prstGeom prst="rect">
            <a:avLst/>
          </a:prstGeom>
          <a:solidFill>
            <a:srgbClr val="6D98AB"/>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57370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1" name="Rectangle 3"/>
          <p:cNvSpPr>
            <a:spLocks noGrp="1" noRot="1" noChangeArrowheads="1"/>
          </p:cNvSpPr>
          <p:nvPr>
            <p:ph type="body" sz="half" idx="4294967295"/>
          </p:nvPr>
        </p:nvSpPr>
        <p:spPr>
          <a:xfrm>
            <a:off x="1676400" y="936889"/>
            <a:ext cx="6705600" cy="4498975"/>
          </a:xfrm>
        </p:spPr>
        <p:txBody>
          <a:bodyPr/>
          <a:lstStyle/>
          <a:p>
            <a:pPr eaLnBrk="1" hangingPunct="1">
              <a:buClr>
                <a:schemeClr val="tx1"/>
              </a:buClr>
              <a:buFont typeface="Arial" charset="0"/>
              <a:buNone/>
              <a:defRPr/>
            </a:pPr>
            <a:endParaRPr lang="en-US" sz="6000" dirty="0" smtClean="0"/>
          </a:p>
          <a:p>
            <a:pPr eaLnBrk="1" hangingPunct="1">
              <a:buClr>
                <a:schemeClr val="tx1"/>
              </a:buClr>
              <a:buFont typeface="Arial" charset="0"/>
              <a:buNone/>
              <a:defRPr/>
            </a:pPr>
            <a:r>
              <a:rPr lang="en-US" sz="2600" dirty="0" smtClean="0"/>
              <a:t>	Will be mailed to your home address.</a:t>
            </a:r>
          </a:p>
          <a:p>
            <a:pPr eaLnBrk="1" hangingPunct="1">
              <a:buClr>
                <a:schemeClr val="tx1"/>
              </a:buClr>
              <a:buFont typeface="Arial" charset="0"/>
              <a:buNone/>
              <a:defRPr/>
            </a:pPr>
            <a:endParaRPr lang="en-US" sz="1800" dirty="0"/>
          </a:p>
          <a:p>
            <a:pPr eaLnBrk="1" hangingPunct="1">
              <a:buClr>
                <a:schemeClr val="tx1"/>
              </a:buClr>
              <a:buFont typeface="Arial" charset="0"/>
              <a:buNone/>
              <a:defRPr/>
            </a:pPr>
            <a:r>
              <a:rPr lang="en-US" sz="2600" dirty="0" smtClean="0"/>
              <a:t>	Be sure to identify yourself as an participant when making your appointment.</a:t>
            </a:r>
          </a:p>
        </p:txBody>
      </p:sp>
      <p:sp>
        <p:nvSpPr>
          <p:cNvPr id="4" name="Rectangle 2"/>
          <p:cNvSpPr txBox="1">
            <a:spLocks noRot="1" noChangeArrowheads="1"/>
          </p:cNvSpPr>
          <p:nvPr/>
        </p:nvSpPr>
        <p:spPr>
          <a:xfrm>
            <a:off x="1520825" y="155575"/>
            <a:ext cx="7924800" cy="1143000"/>
          </a:xfrm>
          <a:prstGeom prst="roundRect">
            <a:avLst>
              <a:gd name="adj" fmla="val 21667"/>
            </a:avLst>
          </a:prstGeom>
        </p:spPr>
        <p:txBody>
          <a:bodyPr/>
          <a:lst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a:lstStyle>
          <a:p>
            <a:pPr eaLnBrk="1" hangingPunct="1">
              <a:defRPr/>
            </a:pPr>
            <a:endParaRPr lang="en-US" kern="0" dirty="0" smtClean="0"/>
          </a:p>
          <a:p>
            <a:pPr eaLnBrk="1" hangingPunct="1">
              <a:defRPr/>
            </a:pPr>
            <a:r>
              <a:rPr lang="en-US" kern="0" dirty="0" smtClean="0">
                <a:solidFill>
                  <a:srgbClr val="6D98AB"/>
                </a:solidFill>
                <a:latin typeface="Arial Black" panose="020B0A04020102020204" pitchFamily="34" charset="0"/>
              </a:rPr>
              <a:t>CARDS</a:t>
            </a:r>
          </a:p>
        </p:txBody>
      </p:sp>
      <p:sp>
        <p:nvSpPr>
          <p:cNvPr id="7" name="Rectangle 6"/>
          <p:cNvSpPr/>
          <p:nvPr/>
        </p:nvSpPr>
        <p:spPr>
          <a:xfrm>
            <a:off x="8234402" y="0"/>
            <a:ext cx="909597" cy="6858000"/>
          </a:xfrm>
          <a:prstGeom prst="rect">
            <a:avLst/>
          </a:prstGeom>
          <a:solidFill>
            <a:srgbClr val="6D98AB"/>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8" name="Rectangle 7"/>
          <p:cNvSpPr/>
          <p:nvPr/>
        </p:nvSpPr>
        <p:spPr>
          <a:xfrm>
            <a:off x="9605" y="24333"/>
            <a:ext cx="909598" cy="6858000"/>
          </a:xfrm>
          <a:prstGeom prst="rect">
            <a:avLst/>
          </a:prstGeom>
          <a:solidFill>
            <a:srgbClr val="6D98AB"/>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grpSp>
        <p:nvGrpSpPr>
          <p:cNvPr id="5" name="Group 4"/>
          <p:cNvGrpSpPr/>
          <p:nvPr/>
        </p:nvGrpSpPr>
        <p:grpSpPr>
          <a:xfrm>
            <a:off x="5793600" y="4267200"/>
            <a:ext cx="2895600" cy="1752600"/>
            <a:chOff x="5943601" y="533400"/>
            <a:chExt cx="2895600" cy="1752600"/>
          </a:xfrm>
        </p:grpSpPr>
        <p:pic>
          <p:nvPicPr>
            <p:cNvPr id="5124" name="Picture 4" descr="New Vision Plan"/>
            <p:cNvPicPr>
              <a:picLocks noChangeAspect="1" noChangeArrowheads="1"/>
            </p:cNvPicPr>
            <p:nvPr/>
          </p:nvPicPr>
          <p:blipFill rotWithShape="1">
            <a:blip r:embed="rId2">
              <a:extLst>
                <a:ext uri="{28A0092B-C50C-407E-A947-70E740481C1C}">
                  <a14:useLocalDpi xmlns:a14="http://schemas.microsoft.com/office/drawing/2010/main" val="0"/>
                </a:ext>
              </a:extLst>
            </a:blip>
            <a:srcRect l="4807" t="7442" r="3868" b="6977"/>
            <a:stretch/>
          </p:blipFill>
          <p:spPr bwMode="auto">
            <a:xfrm>
              <a:off x="5943601" y="533400"/>
              <a:ext cx="2895600" cy="1752600"/>
            </a:xfrm>
            <a:prstGeom prst="roundRect">
              <a:avLst>
                <a:gd name="adj" fmla="val 8594"/>
              </a:avLst>
            </a:prstGeom>
            <a:solidFill>
              <a:srgbClr val="FFFFFF">
                <a:shade val="85000"/>
              </a:srgbClr>
            </a:solidFill>
            <a:ln>
              <a:noFill/>
            </a:ln>
            <a:effectLst>
              <a:outerShdw blurRad="50800" dist="38100" dir="5400000" algn="t" rotWithShape="0">
                <a:prstClr val="black">
                  <a:alpha val="40000"/>
                </a:prstClr>
              </a:outerShdw>
            </a:effectLst>
          </p:spPr>
          <p:style>
            <a:lnRef idx="2">
              <a:schemeClr val="accent3"/>
            </a:lnRef>
            <a:fillRef idx="1">
              <a:schemeClr val="lt1"/>
            </a:fillRef>
            <a:effectRef idx="0">
              <a:schemeClr val="accent3"/>
            </a:effectRef>
            <a:fontRef idx="minor">
              <a:schemeClr val="dk1"/>
            </a:fontRef>
          </p:style>
        </p:pic>
        <p:sp>
          <p:nvSpPr>
            <p:cNvPr id="2" name="Rectangle 1"/>
            <p:cNvSpPr/>
            <p:nvPr/>
          </p:nvSpPr>
          <p:spPr>
            <a:xfrm>
              <a:off x="7573434" y="1642533"/>
              <a:ext cx="1189566" cy="6096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grpSp>
      <p:sp>
        <p:nvSpPr>
          <p:cNvPr id="3" name="Rectangle 2"/>
          <p:cNvSpPr/>
          <p:nvPr/>
        </p:nvSpPr>
        <p:spPr>
          <a:xfrm>
            <a:off x="7162800" y="4724401"/>
            <a:ext cx="919202"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a:xfrm>
            <a:off x="76200" y="76200"/>
            <a:ext cx="8991600" cy="6705600"/>
          </a:xfrm>
          <a:prstGeom prst="rect">
            <a:avLst/>
          </a:prstGeom>
          <a:noFill/>
          <a:ln w="206375" cmpd="sng">
            <a:solidFill>
              <a:srgbClr val="B84542"/>
            </a:solidFill>
            <a:miter lim="800000"/>
            <a:headEnd/>
            <a:tailEnd/>
          </a:ln>
        </p:spPr>
        <p:txBody>
          <a:bodyPr vert="horz" lIns="91440" tIns="45720" rIns="91440" bIns="45720" rtlCol="0">
            <a:normAutofit/>
          </a:bodyPr>
          <a:lstStyle>
            <a:lvl1pPr marL="273050" indent="-228600" algn="l" rtl="0" fontAlgn="base">
              <a:spcBef>
                <a:spcPct val="20000"/>
              </a:spcBef>
              <a:spcAft>
                <a:spcPct val="0"/>
              </a:spcAft>
              <a:buClr>
                <a:schemeClr val="accent1"/>
              </a:buClr>
              <a:buFont typeface="Wingdings 2" pitchFamily="18" charset="2"/>
              <a:buChar char=""/>
              <a:defRPr sz="2000" kern="1200" spc="150">
                <a:solidFill>
                  <a:schemeClr val="tx2"/>
                </a:solidFill>
                <a:latin typeface="+mn-lt"/>
                <a:ea typeface="+mn-ea"/>
                <a:cs typeface="+mn-cs"/>
              </a:defRPr>
            </a:lvl1pPr>
            <a:lvl2pPr marL="547688" indent="-182563" algn="l" rtl="0" fontAlgn="base">
              <a:spcBef>
                <a:spcPct val="20000"/>
              </a:spcBef>
              <a:spcAft>
                <a:spcPct val="0"/>
              </a:spcAft>
              <a:buClr>
                <a:schemeClr val="accent2"/>
              </a:buClr>
              <a:buFont typeface="Wingdings" pitchFamily="2" charset="2"/>
              <a:buChar char="§"/>
              <a:defRPr kern="1200" spc="100">
                <a:solidFill>
                  <a:schemeClr val="tx2"/>
                </a:solidFill>
                <a:latin typeface="+mn-lt"/>
                <a:ea typeface="+mn-ea"/>
                <a:cs typeface="+mn-cs"/>
              </a:defRPr>
            </a:lvl2pPr>
            <a:lvl3pPr marL="822325" indent="-182563" algn="l" rtl="0" fontAlgn="base">
              <a:spcBef>
                <a:spcPct val="20000"/>
              </a:spcBef>
              <a:spcAft>
                <a:spcPct val="0"/>
              </a:spcAft>
              <a:buClr>
                <a:srgbClr val="928B70"/>
              </a:buClr>
              <a:buFont typeface="Wingdings" pitchFamily="2" charset="2"/>
              <a:buChar char="§"/>
              <a:defRPr sz="1600" kern="1200" spc="100">
                <a:solidFill>
                  <a:schemeClr val="tx2"/>
                </a:solidFill>
                <a:latin typeface="+mn-lt"/>
                <a:ea typeface="+mn-ea"/>
                <a:cs typeface="+mn-cs"/>
              </a:defRPr>
            </a:lvl3pPr>
            <a:lvl4pPr marL="1096963" indent="-182563" algn="l" rtl="0" fontAlgn="base">
              <a:spcBef>
                <a:spcPct val="20000"/>
              </a:spcBef>
              <a:spcAft>
                <a:spcPct val="0"/>
              </a:spcAft>
              <a:buClr>
                <a:srgbClr val="87706B"/>
              </a:buClr>
              <a:buFont typeface="Wingdings" pitchFamily="2" charset="2"/>
              <a:buChar char="§"/>
              <a:defRPr sz="1400" kern="1200">
                <a:solidFill>
                  <a:schemeClr val="tx2"/>
                </a:solidFill>
                <a:latin typeface="+mn-lt"/>
                <a:ea typeface="+mn-ea"/>
                <a:cs typeface="+mn-cs"/>
              </a:defRPr>
            </a:lvl4pPr>
            <a:lvl5pPr marL="1279525" indent="-182563" algn="l" rtl="0" fontAlgn="base">
              <a:spcBef>
                <a:spcPct val="20000"/>
              </a:spcBef>
              <a:spcAft>
                <a:spcPct val="0"/>
              </a:spcAft>
              <a:buClr>
                <a:srgbClr val="6F777D"/>
              </a:buClr>
              <a:buFont typeface="Wingdings" pitchFamily="2" charset="2"/>
              <a:buChar char="§"/>
              <a:defRPr sz="1300" kern="1200" spc="10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274320" marR="0" lvl="0" indent="-228600" algn="ctr" defTabSz="914400" rtl="0" eaLnBrk="1" fontAlgn="auto" latinLnBrk="0" hangingPunct="1">
              <a:lnSpc>
                <a:spcPct val="100000"/>
              </a:lnSpc>
              <a:spcBef>
                <a:spcPct val="20000"/>
              </a:spcBef>
              <a:spcAft>
                <a:spcPts val="0"/>
              </a:spcAft>
              <a:buClr>
                <a:srgbClr val="C66951"/>
              </a:buClr>
              <a:buSzTx/>
              <a:buFont typeface="Wingdings" pitchFamily="2" charset="2"/>
              <a:buNone/>
              <a:tabLst/>
              <a:defRPr/>
            </a:pPr>
            <a:endParaRPr kumimoji="0" lang="en-US" sz="1500" b="1" i="0" u="none" strike="noStrike" kern="1200" cap="none" spc="150" normalizeH="0" baseline="0" noProof="0" dirty="0" smtClean="0">
              <a:ln>
                <a:noFill/>
              </a:ln>
              <a:solidFill>
                <a:sysClr val="window" lastClr="FFFFFF"/>
              </a:solidFill>
              <a:effectLst/>
              <a:uLnTx/>
              <a:uFillTx/>
              <a:latin typeface="Franklin Gothic Medium"/>
              <a:ea typeface="+mn-ea"/>
              <a:cs typeface="+mn-cs"/>
            </a:endParaRPr>
          </a:p>
        </p:txBody>
      </p:sp>
      <p:sp>
        <p:nvSpPr>
          <p:cNvPr id="141314" name="Rectangle 2"/>
          <p:cNvSpPr>
            <a:spLocks noGrp="1" noChangeArrowheads="1"/>
          </p:cNvSpPr>
          <p:nvPr>
            <p:ph type="ctrTitle"/>
          </p:nvPr>
        </p:nvSpPr>
        <p:spPr>
          <a:xfrm>
            <a:off x="1447800" y="1295400"/>
            <a:ext cx="6600451" cy="2262781"/>
          </a:xfrm>
        </p:spPr>
        <p:txBody>
          <a:bodyPr/>
          <a:lstStyle/>
          <a:p>
            <a:pPr eaLnBrk="1" hangingPunct="1"/>
            <a:r>
              <a:rPr lang="en-US" dirty="0" smtClean="0">
                <a:ln w="0"/>
                <a:solidFill>
                  <a:schemeClr val="tx1"/>
                </a:solidFill>
                <a:effectLst>
                  <a:outerShdw blurRad="38100" dist="19050" dir="2700000" algn="tl" rotWithShape="0">
                    <a:schemeClr val="dk1">
                      <a:alpha val="40000"/>
                    </a:schemeClr>
                  </a:outerShdw>
                </a:effectLst>
              </a:rPr>
              <a:t>GROUP</a:t>
            </a:r>
            <a:br>
              <a:rPr lang="en-US" dirty="0" smtClean="0">
                <a:ln w="0"/>
                <a:solidFill>
                  <a:schemeClr val="tx1"/>
                </a:solidFill>
                <a:effectLst>
                  <a:outerShdw blurRad="38100" dist="19050" dir="2700000" algn="tl" rotWithShape="0">
                    <a:schemeClr val="dk1">
                      <a:alpha val="40000"/>
                    </a:schemeClr>
                  </a:outerShdw>
                </a:effectLst>
              </a:rPr>
            </a:br>
            <a:r>
              <a:rPr lang="en-US" dirty="0" smtClean="0">
                <a:ln w="0"/>
                <a:solidFill>
                  <a:schemeClr val="tx1"/>
                </a:solidFill>
                <a:effectLst>
                  <a:outerShdw blurRad="38100" dist="19050" dir="2700000" algn="tl" rotWithShape="0">
                    <a:schemeClr val="dk1">
                      <a:alpha val="40000"/>
                    </a:schemeClr>
                  </a:outerShdw>
                </a:effectLst>
              </a:rPr>
              <a:t>LIFE INSURANCE</a:t>
            </a:r>
            <a:endParaRPr lang="en-US" dirty="0" smtClean="0"/>
          </a:p>
        </p:txBody>
      </p:sp>
      <p:sp>
        <p:nvSpPr>
          <p:cNvPr id="141315" name="Rectangle 3"/>
          <p:cNvSpPr>
            <a:spLocks noGrp="1" noChangeArrowheads="1"/>
          </p:cNvSpPr>
          <p:nvPr>
            <p:ph type="subTitle" idx="1"/>
          </p:nvPr>
        </p:nvSpPr>
        <p:spPr>
          <a:xfrm>
            <a:off x="1562100" y="4038600"/>
            <a:ext cx="6019800" cy="46038"/>
          </a:xfrm>
        </p:spPr>
        <p:txBody>
          <a:bodyPr>
            <a:normAutofit fontScale="25000" lnSpcReduction="20000"/>
          </a:bodyPr>
          <a:lstStyle/>
          <a:p>
            <a:pPr eaLnBrk="1" hangingPunct="1"/>
            <a:endParaRPr lang="en-US" dirty="0" smtClean="0"/>
          </a:p>
          <a:p>
            <a:pPr eaLnBrk="1" hangingPunct="1"/>
            <a:r>
              <a:rPr lang="en-US" sz="7200" dirty="0" smtClean="0"/>
              <a:t>Humana Insurance Company</a:t>
            </a:r>
          </a:p>
        </p:txBody>
      </p:sp>
    </p:spTree>
    <p:extLst>
      <p:ext uri="{BB962C8B-B14F-4D97-AF65-F5344CB8AC3E}">
        <p14:creationId xmlns:p14="http://schemas.microsoft.com/office/powerpoint/2010/main" val="40600459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txBox="1">
            <a:spLocks noChangeArrowheads="1"/>
          </p:cNvSpPr>
          <p:nvPr/>
        </p:nvSpPr>
        <p:spPr>
          <a:xfrm>
            <a:off x="76200" y="76200"/>
            <a:ext cx="8991600" cy="6705600"/>
          </a:xfrm>
          <a:prstGeom prst="rect">
            <a:avLst/>
          </a:prstGeom>
          <a:noFill/>
          <a:ln w="206375" cmpd="sng">
            <a:solidFill>
              <a:srgbClr val="B84542"/>
            </a:solidFill>
            <a:miter lim="800000"/>
            <a:headEnd/>
            <a:tailEnd/>
          </a:ln>
        </p:spPr>
        <p:txBody>
          <a:bodyPr vert="horz" lIns="91440" tIns="45720" rIns="91440" bIns="45720" rtlCol="0">
            <a:normAutofit/>
          </a:bodyPr>
          <a:lstStyle>
            <a:lvl1pPr marL="273050" indent="-228600" algn="l" rtl="0" fontAlgn="base">
              <a:spcBef>
                <a:spcPct val="20000"/>
              </a:spcBef>
              <a:spcAft>
                <a:spcPct val="0"/>
              </a:spcAft>
              <a:buClr>
                <a:schemeClr val="accent1"/>
              </a:buClr>
              <a:buFont typeface="Wingdings 2" pitchFamily="18" charset="2"/>
              <a:buChar char=""/>
              <a:defRPr sz="2000" kern="1200" spc="150">
                <a:solidFill>
                  <a:schemeClr val="tx2"/>
                </a:solidFill>
                <a:latin typeface="+mn-lt"/>
                <a:ea typeface="+mn-ea"/>
                <a:cs typeface="+mn-cs"/>
              </a:defRPr>
            </a:lvl1pPr>
            <a:lvl2pPr marL="547688" indent="-182563" algn="l" rtl="0" fontAlgn="base">
              <a:spcBef>
                <a:spcPct val="20000"/>
              </a:spcBef>
              <a:spcAft>
                <a:spcPct val="0"/>
              </a:spcAft>
              <a:buClr>
                <a:schemeClr val="accent2"/>
              </a:buClr>
              <a:buFont typeface="Wingdings" pitchFamily="2" charset="2"/>
              <a:buChar char="§"/>
              <a:defRPr kern="1200" spc="100">
                <a:solidFill>
                  <a:schemeClr val="tx2"/>
                </a:solidFill>
                <a:latin typeface="+mn-lt"/>
                <a:ea typeface="+mn-ea"/>
                <a:cs typeface="+mn-cs"/>
              </a:defRPr>
            </a:lvl2pPr>
            <a:lvl3pPr marL="822325" indent="-182563" algn="l" rtl="0" fontAlgn="base">
              <a:spcBef>
                <a:spcPct val="20000"/>
              </a:spcBef>
              <a:spcAft>
                <a:spcPct val="0"/>
              </a:spcAft>
              <a:buClr>
                <a:srgbClr val="928B70"/>
              </a:buClr>
              <a:buFont typeface="Wingdings" pitchFamily="2" charset="2"/>
              <a:buChar char="§"/>
              <a:defRPr sz="1600" kern="1200" spc="100">
                <a:solidFill>
                  <a:schemeClr val="tx2"/>
                </a:solidFill>
                <a:latin typeface="+mn-lt"/>
                <a:ea typeface="+mn-ea"/>
                <a:cs typeface="+mn-cs"/>
              </a:defRPr>
            </a:lvl3pPr>
            <a:lvl4pPr marL="1096963" indent="-182563" algn="l" rtl="0" fontAlgn="base">
              <a:spcBef>
                <a:spcPct val="20000"/>
              </a:spcBef>
              <a:spcAft>
                <a:spcPct val="0"/>
              </a:spcAft>
              <a:buClr>
                <a:srgbClr val="87706B"/>
              </a:buClr>
              <a:buFont typeface="Wingdings" pitchFamily="2" charset="2"/>
              <a:buChar char="§"/>
              <a:defRPr sz="1400" kern="1200">
                <a:solidFill>
                  <a:schemeClr val="tx2"/>
                </a:solidFill>
                <a:latin typeface="+mn-lt"/>
                <a:ea typeface="+mn-ea"/>
                <a:cs typeface="+mn-cs"/>
              </a:defRPr>
            </a:lvl4pPr>
            <a:lvl5pPr marL="1279525" indent="-182563" algn="l" rtl="0" fontAlgn="base">
              <a:spcBef>
                <a:spcPct val="20000"/>
              </a:spcBef>
              <a:spcAft>
                <a:spcPct val="0"/>
              </a:spcAft>
              <a:buClr>
                <a:srgbClr val="6F777D"/>
              </a:buClr>
              <a:buFont typeface="Wingdings" pitchFamily="2" charset="2"/>
              <a:buChar char="§"/>
              <a:defRPr sz="1300" kern="1200" spc="10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274320" marR="0" lvl="0" indent="-228600" algn="ctr" defTabSz="914400" rtl="0" eaLnBrk="1" fontAlgn="auto" latinLnBrk="0" hangingPunct="1">
              <a:lnSpc>
                <a:spcPct val="100000"/>
              </a:lnSpc>
              <a:spcBef>
                <a:spcPct val="20000"/>
              </a:spcBef>
              <a:spcAft>
                <a:spcPts val="0"/>
              </a:spcAft>
              <a:buClr>
                <a:srgbClr val="C66951"/>
              </a:buClr>
              <a:buSzTx/>
              <a:buFont typeface="Wingdings" pitchFamily="2" charset="2"/>
              <a:buNone/>
              <a:tabLst/>
              <a:defRPr/>
            </a:pPr>
            <a:endParaRPr kumimoji="0" lang="en-US" sz="1500" b="1" i="0" u="none" strike="noStrike" kern="1200" cap="none" spc="150" normalizeH="0" baseline="0" noProof="0" dirty="0" smtClean="0">
              <a:ln>
                <a:noFill/>
              </a:ln>
              <a:solidFill>
                <a:sysClr val="window" lastClr="FFFFFF"/>
              </a:solidFill>
              <a:effectLst/>
              <a:uLnTx/>
              <a:uFillTx/>
              <a:latin typeface="Franklin Gothic Medium"/>
              <a:ea typeface="+mn-ea"/>
              <a:cs typeface="+mn-cs"/>
            </a:endParaRPr>
          </a:p>
        </p:txBody>
      </p:sp>
      <p:sp>
        <p:nvSpPr>
          <p:cNvPr id="142338" name="Rectangle 2"/>
          <p:cNvSpPr>
            <a:spLocks noGrp="1" noChangeArrowheads="1"/>
          </p:cNvSpPr>
          <p:nvPr>
            <p:ph type="title"/>
          </p:nvPr>
        </p:nvSpPr>
        <p:spPr>
          <a:xfrm>
            <a:off x="1353600" y="284314"/>
            <a:ext cx="6589200" cy="1280890"/>
          </a:xfrm>
        </p:spPr>
        <p:txBody>
          <a:bodyPr>
            <a:normAutofit fontScale="90000"/>
          </a:bodyPr>
          <a:lstStyle/>
          <a:p>
            <a:pPr eaLnBrk="1" hangingPunct="1"/>
            <a:r>
              <a:rPr lang="en-US" sz="4000" dirty="0" smtClean="0">
                <a:ln w="0"/>
                <a:solidFill>
                  <a:schemeClr val="tx1"/>
                </a:solidFill>
                <a:effectLst>
                  <a:outerShdw blurRad="38100" dist="19050" dir="2700000" algn="tl" rotWithShape="0">
                    <a:schemeClr val="dk1">
                      <a:alpha val="40000"/>
                    </a:schemeClr>
                  </a:outerShdw>
                </a:effectLst>
              </a:rPr>
              <a:t/>
            </a:r>
            <a:br>
              <a:rPr lang="en-US" sz="4000" dirty="0" smtClean="0">
                <a:ln w="0"/>
                <a:solidFill>
                  <a:schemeClr val="tx1"/>
                </a:solidFill>
                <a:effectLst>
                  <a:outerShdw blurRad="38100" dist="19050" dir="2700000" algn="tl" rotWithShape="0">
                    <a:schemeClr val="dk1">
                      <a:alpha val="40000"/>
                    </a:schemeClr>
                  </a:outerShdw>
                </a:effectLst>
              </a:rPr>
            </a:br>
            <a:r>
              <a:rPr lang="en-US" sz="4000" dirty="0" smtClean="0">
                <a:ln w="0"/>
                <a:solidFill>
                  <a:schemeClr val="tx1"/>
                </a:solidFill>
                <a:effectLst>
                  <a:outerShdw blurRad="38100" dist="19050" dir="2700000" algn="tl" rotWithShape="0">
                    <a:schemeClr val="dk1">
                      <a:alpha val="40000"/>
                    </a:schemeClr>
                  </a:outerShdw>
                </a:effectLst>
              </a:rPr>
              <a:t/>
            </a:r>
            <a:br>
              <a:rPr lang="en-US" sz="4000" dirty="0" smtClean="0">
                <a:ln w="0"/>
                <a:solidFill>
                  <a:schemeClr val="tx1"/>
                </a:solidFill>
                <a:effectLst>
                  <a:outerShdw blurRad="38100" dist="19050" dir="2700000" algn="tl" rotWithShape="0">
                    <a:schemeClr val="dk1">
                      <a:alpha val="40000"/>
                    </a:schemeClr>
                  </a:outerShdw>
                </a:effectLst>
              </a:rPr>
            </a:br>
            <a:r>
              <a:rPr lang="en-US" sz="4400" dirty="0" smtClean="0">
                <a:ln w="0"/>
                <a:solidFill>
                  <a:schemeClr val="tx1"/>
                </a:solidFill>
                <a:effectLst>
                  <a:outerShdw blurRad="38100" dist="19050" dir="2700000" algn="tl" rotWithShape="0">
                    <a:schemeClr val="dk1">
                      <a:alpha val="40000"/>
                    </a:schemeClr>
                  </a:outerShdw>
                </a:effectLst>
              </a:rPr>
              <a:t>COVERAGE AMOUNTS</a:t>
            </a:r>
            <a:r>
              <a:rPr lang="en-US" sz="4000" dirty="0" smtClean="0">
                <a:ln w="0"/>
                <a:solidFill>
                  <a:schemeClr val="tx1"/>
                </a:solidFill>
                <a:effectLst>
                  <a:outerShdw blurRad="38100" dist="19050" dir="2700000" algn="tl" rotWithShape="0">
                    <a:schemeClr val="dk1">
                      <a:alpha val="40000"/>
                    </a:schemeClr>
                  </a:outerShdw>
                </a:effectLst>
              </a:rPr>
              <a:t/>
            </a:r>
            <a:br>
              <a:rPr lang="en-US" sz="4000" dirty="0" smtClean="0">
                <a:ln w="0"/>
                <a:solidFill>
                  <a:schemeClr val="tx1"/>
                </a:solidFill>
                <a:effectLst>
                  <a:outerShdw blurRad="38100" dist="19050" dir="2700000" algn="tl" rotWithShape="0">
                    <a:schemeClr val="dk1">
                      <a:alpha val="40000"/>
                    </a:schemeClr>
                  </a:outerShdw>
                </a:effectLst>
              </a:rPr>
            </a:br>
            <a:r>
              <a:rPr lang="en-US" sz="4000" dirty="0" smtClean="0">
                <a:ln w="0"/>
                <a:solidFill>
                  <a:schemeClr val="tx1"/>
                </a:solidFill>
                <a:effectLst>
                  <a:outerShdw blurRad="38100" dist="19050" dir="2700000" algn="tl" rotWithShape="0">
                    <a:schemeClr val="dk1">
                      <a:alpha val="40000"/>
                    </a:schemeClr>
                  </a:outerShdw>
                </a:effectLst>
              </a:rPr>
              <a:t/>
            </a:r>
            <a:br>
              <a:rPr lang="en-US" sz="4000" dirty="0" smtClean="0">
                <a:ln w="0"/>
                <a:solidFill>
                  <a:schemeClr val="tx1"/>
                </a:solidFill>
                <a:effectLst>
                  <a:outerShdw blurRad="38100" dist="19050" dir="2700000" algn="tl" rotWithShape="0">
                    <a:schemeClr val="dk1">
                      <a:alpha val="40000"/>
                    </a:schemeClr>
                  </a:outerShdw>
                </a:effectLst>
              </a:rPr>
            </a:br>
            <a:r>
              <a:rPr lang="en-US" sz="2800" u="sng" dirty="0" smtClean="0">
                <a:ln w="0"/>
                <a:solidFill>
                  <a:schemeClr val="tx1"/>
                </a:solidFill>
                <a:effectLst>
                  <a:outerShdw blurRad="38100" dist="19050" dir="2700000" algn="tl" rotWithShape="0">
                    <a:schemeClr val="dk1">
                      <a:alpha val="40000"/>
                    </a:schemeClr>
                  </a:outerShdw>
                </a:effectLst>
              </a:rPr>
              <a:t>Term Life Plan</a:t>
            </a:r>
          </a:p>
        </p:txBody>
      </p:sp>
      <p:sp>
        <p:nvSpPr>
          <p:cNvPr id="142339" name="Rectangle 4"/>
          <p:cNvSpPr>
            <a:spLocks noGrp="1" noChangeArrowheads="1"/>
          </p:cNvSpPr>
          <p:nvPr>
            <p:ph sz="half" idx="1"/>
          </p:nvPr>
        </p:nvSpPr>
        <p:spPr>
          <a:xfrm>
            <a:off x="457200" y="1981200"/>
            <a:ext cx="4041775" cy="3886200"/>
          </a:xfrm>
        </p:spPr>
        <p:txBody>
          <a:bodyPr/>
          <a:lstStyle/>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p:txBody>
      </p:sp>
      <p:sp>
        <p:nvSpPr>
          <p:cNvPr id="142340" name="Rectangle 5"/>
          <p:cNvSpPr>
            <a:spLocks noGrp="1" noChangeArrowheads="1"/>
          </p:cNvSpPr>
          <p:nvPr>
            <p:ph sz="half" idx="2"/>
          </p:nvPr>
        </p:nvSpPr>
        <p:spPr>
          <a:xfrm>
            <a:off x="2057400" y="2590800"/>
            <a:ext cx="5181600" cy="3496692"/>
          </a:xfrm>
        </p:spPr>
        <p:txBody>
          <a:bodyPr/>
          <a:lstStyle/>
          <a:p>
            <a:pPr eaLnBrk="1" hangingPunct="1"/>
            <a:r>
              <a:rPr lang="en-US" sz="2400" dirty="0" smtClean="0"/>
              <a:t>$50,000 Life and Accidental Death and Dismemberment</a:t>
            </a:r>
          </a:p>
          <a:p>
            <a:pPr eaLnBrk="1" hangingPunct="1">
              <a:buFont typeface="Wingdings" pitchFamily="2" charset="2"/>
              <a:buNone/>
            </a:pPr>
            <a:endParaRPr lang="en-US" dirty="0" smtClean="0"/>
          </a:p>
          <a:p>
            <a:pPr marL="0" indent="0" eaLnBrk="1" hangingPunct="1">
              <a:buNone/>
            </a:pPr>
            <a:endParaRPr lang="en-US" dirty="0" smtClean="0"/>
          </a:p>
        </p:txBody>
      </p:sp>
      <p:sp>
        <p:nvSpPr>
          <p:cNvPr id="5" name="Rectangle 3"/>
          <p:cNvSpPr txBox="1">
            <a:spLocks noChangeArrowheads="1"/>
          </p:cNvSpPr>
          <p:nvPr/>
        </p:nvSpPr>
        <p:spPr>
          <a:xfrm>
            <a:off x="838200" y="4038600"/>
            <a:ext cx="7620000" cy="2268984"/>
          </a:xfrm>
          <a:prstGeom prst="rect">
            <a:avLst/>
          </a:prstGeom>
          <a:solidFill>
            <a:srgbClr val="B84542"/>
          </a:solidFill>
          <a:ln w="104775" cmpd="tri">
            <a:solidFill>
              <a:schemeClr val="tx1">
                <a:lumMod val="75000"/>
              </a:schemeClr>
            </a:solidFill>
            <a:miter lim="800000"/>
            <a:headEnd/>
            <a:tailEnd/>
          </a:ln>
        </p:spPr>
        <p:txBody>
          <a:bodyPr vert="horz" lIns="91440" tIns="45720" rIns="91440" bIns="45720" rtlCol="0">
            <a:normAutofit/>
          </a:bodyPr>
          <a:lstStyle>
            <a:lvl1pPr marL="273050" indent="-228600" algn="l" rtl="0" fontAlgn="base">
              <a:spcBef>
                <a:spcPct val="20000"/>
              </a:spcBef>
              <a:spcAft>
                <a:spcPct val="0"/>
              </a:spcAft>
              <a:buClr>
                <a:schemeClr val="accent1"/>
              </a:buClr>
              <a:buFont typeface="Wingdings 2" pitchFamily="18" charset="2"/>
              <a:buChar char=""/>
              <a:defRPr sz="2000" kern="1200" spc="150">
                <a:solidFill>
                  <a:schemeClr val="tx2"/>
                </a:solidFill>
                <a:latin typeface="+mn-lt"/>
                <a:ea typeface="+mn-ea"/>
                <a:cs typeface="+mn-cs"/>
              </a:defRPr>
            </a:lvl1pPr>
            <a:lvl2pPr marL="547688" indent="-182563" algn="l" rtl="0" fontAlgn="base">
              <a:spcBef>
                <a:spcPct val="20000"/>
              </a:spcBef>
              <a:spcAft>
                <a:spcPct val="0"/>
              </a:spcAft>
              <a:buClr>
                <a:schemeClr val="accent2"/>
              </a:buClr>
              <a:buFont typeface="Wingdings" pitchFamily="2" charset="2"/>
              <a:buChar char="§"/>
              <a:defRPr kern="1200" spc="100">
                <a:solidFill>
                  <a:schemeClr val="tx2"/>
                </a:solidFill>
                <a:latin typeface="+mn-lt"/>
                <a:ea typeface="+mn-ea"/>
                <a:cs typeface="+mn-cs"/>
              </a:defRPr>
            </a:lvl2pPr>
            <a:lvl3pPr marL="822325" indent="-182563" algn="l" rtl="0" fontAlgn="base">
              <a:spcBef>
                <a:spcPct val="20000"/>
              </a:spcBef>
              <a:spcAft>
                <a:spcPct val="0"/>
              </a:spcAft>
              <a:buClr>
                <a:srgbClr val="928B70"/>
              </a:buClr>
              <a:buFont typeface="Wingdings" pitchFamily="2" charset="2"/>
              <a:buChar char="§"/>
              <a:defRPr sz="1600" kern="1200" spc="100">
                <a:solidFill>
                  <a:schemeClr val="tx2"/>
                </a:solidFill>
                <a:latin typeface="+mn-lt"/>
                <a:ea typeface="+mn-ea"/>
                <a:cs typeface="+mn-cs"/>
              </a:defRPr>
            </a:lvl3pPr>
            <a:lvl4pPr marL="1096963" indent="-182563" algn="l" rtl="0" fontAlgn="base">
              <a:spcBef>
                <a:spcPct val="20000"/>
              </a:spcBef>
              <a:spcAft>
                <a:spcPct val="0"/>
              </a:spcAft>
              <a:buClr>
                <a:srgbClr val="87706B"/>
              </a:buClr>
              <a:buFont typeface="Wingdings" pitchFamily="2" charset="2"/>
              <a:buChar char="§"/>
              <a:defRPr sz="1400" kern="1200">
                <a:solidFill>
                  <a:schemeClr val="tx2"/>
                </a:solidFill>
                <a:latin typeface="+mn-lt"/>
                <a:ea typeface="+mn-ea"/>
                <a:cs typeface="+mn-cs"/>
              </a:defRPr>
            </a:lvl4pPr>
            <a:lvl5pPr marL="1279525" indent="-182563" algn="l" rtl="0" fontAlgn="base">
              <a:spcBef>
                <a:spcPct val="20000"/>
              </a:spcBef>
              <a:spcAft>
                <a:spcPct val="0"/>
              </a:spcAft>
              <a:buClr>
                <a:srgbClr val="6F777D"/>
              </a:buClr>
              <a:buFont typeface="Wingdings" pitchFamily="2" charset="2"/>
              <a:buChar char="§"/>
              <a:defRPr sz="1300" kern="1200" spc="10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274320" marR="0" lvl="0" indent="-228600" algn="ctr" defTabSz="914400" rtl="0" eaLnBrk="1" fontAlgn="auto" latinLnBrk="0" hangingPunct="1">
              <a:lnSpc>
                <a:spcPct val="100000"/>
              </a:lnSpc>
              <a:spcBef>
                <a:spcPct val="20000"/>
              </a:spcBef>
              <a:spcAft>
                <a:spcPts val="0"/>
              </a:spcAft>
              <a:buClr>
                <a:srgbClr val="C66951"/>
              </a:buClr>
              <a:buSzTx/>
              <a:buFont typeface="Wingdings" pitchFamily="2" charset="2"/>
              <a:buNone/>
              <a:tabLst/>
              <a:defRPr/>
            </a:pPr>
            <a:endParaRPr kumimoji="0" lang="en-US" sz="1500" b="1" i="0" u="none" strike="noStrike" kern="1200" cap="none" spc="150" normalizeH="0" baseline="0" noProof="0" dirty="0" smtClean="0">
              <a:ln>
                <a:noFill/>
              </a:ln>
              <a:solidFill>
                <a:sysClr val="window" lastClr="FFFFFF"/>
              </a:solidFill>
              <a:effectLst/>
              <a:uLnTx/>
              <a:uFillTx/>
              <a:latin typeface="Adobe Devanagari" panose="02040503050201020203" pitchFamily="18" charset="0"/>
              <a:cs typeface="Adobe Devanagari" panose="02040503050201020203" pitchFamily="18" charset="0"/>
            </a:endParaRPr>
          </a:p>
          <a:p>
            <a:pPr marL="274320" marR="0" lvl="0" indent="-228600" algn="ctr" defTabSz="914400" rtl="0" eaLnBrk="1" fontAlgn="auto" latinLnBrk="0" hangingPunct="1">
              <a:lnSpc>
                <a:spcPct val="100000"/>
              </a:lnSpc>
              <a:spcBef>
                <a:spcPct val="20000"/>
              </a:spcBef>
              <a:spcAft>
                <a:spcPts val="0"/>
              </a:spcAft>
              <a:buClr>
                <a:srgbClr val="C66951"/>
              </a:buClr>
              <a:buSzTx/>
              <a:buFont typeface="Wingdings" pitchFamily="2" charset="2"/>
              <a:buNone/>
              <a:tabLst/>
              <a:defRPr/>
            </a:pPr>
            <a:r>
              <a:rPr kumimoji="0" lang="en-US" sz="3200" b="1" i="0" u="none" strike="noStrike" kern="1200" cap="none" spc="150" normalizeH="0" baseline="0" noProof="0" dirty="0" smtClean="0">
                <a:ln>
                  <a:noFill/>
                </a:ln>
                <a:solidFill>
                  <a:sysClr val="window" lastClr="FFFFFF"/>
                </a:solidFill>
                <a:effectLst/>
                <a:uLnTx/>
                <a:uFillTx/>
                <a:latin typeface="Adobe Devanagari" panose="02040503050201020203" pitchFamily="18" charset="0"/>
                <a:cs typeface="Adobe Devanagari" panose="02040503050201020203" pitchFamily="18" charset="0"/>
              </a:rPr>
              <a:t>The City pays the full premium.  </a:t>
            </a:r>
          </a:p>
          <a:p>
            <a:pPr marL="274320" marR="0" lvl="0" indent="-228600" algn="ctr" defTabSz="914400" rtl="0" eaLnBrk="1" fontAlgn="auto" latinLnBrk="0" hangingPunct="1">
              <a:lnSpc>
                <a:spcPct val="100000"/>
              </a:lnSpc>
              <a:spcBef>
                <a:spcPct val="20000"/>
              </a:spcBef>
              <a:spcAft>
                <a:spcPts val="0"/>
              </a:spcAft>
              <a:buClr>
                <a:srgbClr val="C66951"/>
              </a:buClr>
              <a:buSzTx/>
              <a:buFont typeface="Wingdings" pitchFamily="2" charset="2"/>
              <a:buNone/>
              <a:tabLst/>
              <a:defRPr/>
            </a:pPr>
            <a:r>
              <a:rPr kumimoji="0" lang="en-US" sz="3200" b="1" i="0" u="none" strike="noStrike" kern="1200" cap="none" spc="150" normalizeH="0" baseline="0" noProof="0" dirty="0" smtClean="0">
                <a:ln>
                  <a:noFill/>
                </a:ln>
                <a:solidFill>
                  <a:sysClr val="window" lastClr="FFFFFF"/>
                </a:solidFill>
                <a:effectLst/>
                <a:uLnTx/>
                <a:uFillTx/>
                <a:latin typeface="Adobe Devanagari" panose="02040503050201020203" pitchFamily="18" charset="0"/>
                <a:cs typeface="Adobe Devanagari" panose="02040503050201020203" pitchFamily="18" charset="0"/>
              </a:rPr>
              <a:t>There</a:t>
            </a:r>
            <a:r>
              <a:rPr kumimoji="0" lang="en-US" sz="3200" b="1" i="0" u="none" strike="noStrike" kern="1200" cap="none" spc="150" normalizeH="0" noProof="0" dirty="0" smtClean="0">
                <a:ln>
                  <a:noFill/>
                </a:ln>
                <a:solidFill>
                  <a:sysClr val="window" lastClr="FFFFFF"/>
                </a:solidFill>
                <a:effectLst/>
                <a:uLnTx/>
                <a:uFillTx/>
                <a:latin typeface="Adobe Devanagari" panose="02040503050201020203" pitchFamily="18" charset="0"/>
                <a:cs typeface="Adobe Devanagari" panose="02040503050201020203" pitchFamily="18" charset="0"/>
              </a:rPr>
              <a:t> is no cost to the employee</a:t>
            </a:r>
          </a:p>
        </p:txBody>
      </p:sp>
      <p:sp>
        <p:nvSpPr>
          <p:cNvPr id="2" name="Rectangle 1"/>
          <p:cNvSpPr/>
          <p:nvPr/>
        </p:nvSpPr>
        <p:spPr>
          <a:xfrm>
            <a:off x="2212975" y="5282625"/>
            <a:ext cx="4572000" cy="584775"/>
          </a:xfrm>
          <a:prstGeom prst="rect">
            <a:avLst/>
          </a:prstGeom>
        </p:spPr>
        <p:txBody>
          <a:bodyPr>
            <a:spAutoFit/>
          </a:bodyPr>
          <a:lstStyle/>
          <a:p>
            <a:pPr marL="274320" lvl="0" indent="-228600" algn="ctr" fontAlgn="auto">
              <a:spcBef>
                <a:spcPct val="20000"/>
              </a:spcBef>
              <a:spcAft>
                <a:spcPts val="0"/>
              </a:spcAft>
              <a:buClr>
                <a:srgbClr val="C66951"/>
              </a:buClr>
              <a:defRPr/>
            </a:pPr>
            <a:r>
              <a:rPr lang="en-US" sz="3200" b="1" spc="150" dirty="0" smtClean="0">
                <a:solidFill>
                  <a:sysClr val="window" lastClr="FFFFFF"/>
                </a:solidFill>
                <a:latin typeface="Adobe Devanagari" panose="02040503050201020203" pitchFamily="18" charset="0"/>
                <a:cs typeface="Adobe Devanagari" panose="02040503050201020203" pitchFamily="18" charset="0"/>
              </a:rPr>
              <a:t>for </a:t>
            </a:r>
            <a:r>
              <a:rPr lang="en-US" sz="3200" b="1" spc="150" dirty="0">
                <a:solidFill>
                  <a:sysClr val="window" lastClr="FFFFFF"/>
                </a:solidFill>
                <a:latin typeface="Adobe Devanagari" panose="02040503050201020203" pitchFamily="18" charset="0"/>
                <a:cs typeface="Adobe Devanagari" panose="02040503050201020203" pitchFamily="18" charset="0"/>
              </a:rPr>
              <a:t>this </a:t>
            </a:r>
            <a:r>
              <a:rPr lang="en-US" sz="3200" b="1" spc="150" dirty="0" smtClean="0">
                <a:solidFill>
                  <a:sysClr val="window" lastClr="FFFFFF"/>
                </a:solidFill>
                <a:latin typeface="Adobe Devanagari" panose="02040503050201020203" pitchFamily="18" charset="0"/>
                <a:cs typeface="Adobe Devanagari" panose="02040503050201020203" pitchFamily="18" charset="0"/>
              </a:rPr>
              <a:t>coverage.</a:t>
            </a:r>
            <a:endParaRPr lang="en-US" sz="3200" b="1" spc="150" dirty="0">
              <a:solidFill>
                <a:sysClr val="window" lastClr="FFFFFF"/>
              </a:solidFill>
              <a:latin typeface="Adobe Devanagari" panose="02040503050201020203" pitchFamily="18" charset="0"/>
              <a:cs typeface="Adobe Devanagari" panose="02040503050201020203" pitchFamily="18" charset="0"/>
            </a:endParaRPr>
          </a:p>
        </p:txBody>
      </p:sp>
    </p:spTree>
    <p:extLst>
      <p:ext uri="{BB962C8B-B14F-4D97-AF65-F5344CB8AC3E}">
        <p14:creationId xmlns:p14="http://schemas.microsoft.com/office/powerpoint/2010/main" val="4158644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400549" y="881496"/>
            <a:ext cx="6600451" cy="2262781"/>
          </a:xfrm>
          <a:prstGeom prst="rect">
            <a:avLst/>
          </a:prstGeom>
        </p:spPr>
        <p:txBody>
          <a:bodyPr vert="horz" lIns="91440" tIns="45720" rIns="91440" bIns="45720" rtlCol="0" anchor="b">
            <a:normAutofit/>
          </a:bodyPr>
          <a:lstStyle>
            <a:lvl1pPr algn="l" defTabSz="457200" rtl="0" eaLnBrk="1" latinLnBrk="0" hangingPunct="1">
              <a:spcBef>
                <a:spcPct val="0"/>
              </a:spcBef>
              <a:buNone/>
              <a:defRPr sz="4000" b="0" kern="1200" cap="none">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en-US" sz="7200" b="1" dirty="0" smtClean="0"/>
              <a:t>VOLUNTARY</a:t>
            </a:r>
            <a:r>
              <a:rPr lang="en-US" sz="5400" b="1" dirty="0" smtClean="0"/>
              <a:t> </a:t>
            </a:r>
            <a:r>
              <a:rPr lang="en-US" b="1" dirty="0" smtClean="0"/>
              <a:t/>
            </a:r>
            <a:br>
              <a:rPr lang="en-US" b="1" dirty="0" smtClean="0"/>
            </a:br>
            <a:r>
              <a:rPr lang="en-US" sz="5400" dirty="0" smtClean="0"/>
              <a:t>TERM LIFE</a:t>
            </a:r>
          </a:p>
        </p:txBody>
      </p:sp>
      <p:sp>
        <p:nvSpPr>
          <p:cNvPr id="5" name="Rectangle 4"/>
          <p:cNvSpPr txBox="1">
            <a:spLocks noChangeArrowheads="1"/>
          </p:cNvSpPr>
          <p:nvPr/>
        </p:nvSpPr>
        <p:spPr>
          <a:xfrm>
            <a:off x="1552949" y="4343400"/>
            <a:ext cx="6600451" cy="2209800"/>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2000" kern="1200">
                <a:solidFill>
                  <a:schemeClr val="tx1">
                    <a:lumMod val="65000"/>
                    <a:lumOff val="3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Font typeface="Wingdings 3"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9pPr>
          </a:lstStyle>
          <a:p>
            <a:pPr fontAlgn="auto"/>
            <a:r>
              <a:rPr lang="en-US" sz="2800" b="1" dirty="0" smtClean="0"/>
              <a:t>Two Plan Options Available through</a:t>
            </a:r>
          </a:p>
          <a:p>
            <a:pPr fontAlgn="auto"/>
            <a:r>
              <a:rPr lang="en-US" sz="2800" b="1" dirty="0" smtClean="0"/>
              <a:t>     </a:t>
            </a:r>
            <a:r>
              <a:rPr lang="en-US" sz="2800" b="1" dirty="0" smtClean="0">
                <a:solidFill>
                  <a:srgbClr val="5EA720"/>
                </a:solidFill>
              </a:rPr>
              <a:t>Humana </a:t>
            </a:r>
          </a:p>
          <a:p>
            <a:pPr fontAlgn="auto"/>
            <a:r>
              <a:rPr lang="en-US" sz="2800" b="1" dirty="0" smtClean="0">
                <a:solidFill>
                  <a:srgbClr val="006699"/>
                </a:solidFill>
              </a:rPr>
              <a:t>     Cincinnati Life</a:t>
            </a:r>
          </a:p>
        </p:txBody>
      </p:sp>
      <p:sp>
        <p:nvSpPr>
          <p:cNvPr id="2" name="Rectangle 1"/>
          <p:cNvSpPr/>
          <p:nvPr/>
        </p:nvSpPr>
        <p:spPr>
          <a:xfrm>
            <a:off x="0" y="3124200"/>
            <a:ext cx="9144000" cy="1066800"/>
          </a:xfrm>
          <a:prstGeom prst="rect">
            <a:avLst/>
          </a:prstGeom>
          <a:solidFill>
            <a:srgbClr val="20586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entagon 5"/>
          <p:cNvSpPr/>
          <p:nvPr/>
        </p:nvSpPr>
        <p:spPr>
          <a:xfrm>
            <a:off x="152400" y="5029200"/>
            <a:ext cx="1905000" cy="266700"/>
          </a:xfrm>
          <a:prstGeom prst="homePlate">
            <a:avLst/>
          </a:prstGeom>
          <a:solidFill>
            <a:srgbClr val="5EA720"/>
          </a:solidFill>
          <a:ln>
            <a:noFill/>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Pentagon 6"/>
          <p:cNvSpPr/>
          <p:nvPr/>
        </p:nvSpPr>
        <p:spPr>
          <a:xfrm>
            <a:off x="152400" y="5562600"/>
            <a:ext cx="1905000" cy="266700"/>
          </a:xfrm>
          <a:prstGeom prst="homePlate">
            <a:avLst/>
          </a:prstGeom>
          <a:solidFill>
            <a:srgbClr val="006699"/>
          </a:solidFill>
          <a:ln>
            <a:noFill/>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006699"/>
              </a:solidFill>
            </a:endParaRPr>
          </a:p>
        </p:txBody>
      </p:sp>
      <p:sp>
        <p:nvSpPr>
          <p:cNvPr id="8" name="Rectangle 7"/>
          <p:cNvSpPr/>
          <p:nvPr/>
        </p:nvSpPr>
        <p:spPr>
          <a:xfrm rot="16200000">
            <a:off x="-3342217" y="3321052"/>
            <a:ext cx="6866467" cy="207433"/>
          </a:xfrm>
          <a:prstGeom prst="rect">
            <a:avLst/>
          </a:prstGeom>
          <a:solidFill>
            <a:srgbClr val="20586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12893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Blue Texture Background Images HD | HD Wallpap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933" y="118533"/>
            <a:ext cx="8847667" cy="654060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1000"/>
            <a:ext cx="9144000" cy="6096000"/>
          </a:xfrm>
          <a:prstGeom prst="rect">
            <a:avLst/>
          </a:prstGeom>
        </p:spPr>
      </p:pic>
    </p:spTree>
    <p:extLst>
      <p:ext uri="{BB962C8B-B14F-4D97-AF65-F5344CB8AC3E}">
        <p14:creationId xmlns:p14="http://schemas.microsoft.com/office/powerpoint/2010/main" val="3040696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ctrTitle"/>
          </p:nvPr>
        </p:nvSpPr>
        <p:spPr>
          <a:xfrm>
            <a:off x="1524000" y="3505200"/>
            <a:ext cx="7162800" cy="2262781"/>
          </a:xfrm>
        </p:spPr>
        <p:txBody>
          <a:bodyPr>
            <a:normAutofit/>
          </a:bodyPr>
          <a:lstStyle/>
          <a:p>
            <a:pPr eaLnBrk="1" hangingPunct="1"/>
            <a:r>
              <a:rPr lang="en-US" b="1" dirty="0" smtClean="0">
                <a:solidFill>
                  <a:srgbClr val="5EA720"/>
                </a:solidFill>
              </a:rPr>
              <a:t>HUMANA</a:t>
            </a:r>
            <a:r>
              <a:rPr lang="en-US" b="1" dirty="0" smtClean="0"/>
              <a:t/>
            </a:r>
            <a:br>
              <a:rPr lang="en-US" b="1" dirty="0" smtClean="0"/>
            </a:br>
            <a:r>
              <a:rPr lang="en-US" sz="4400" dirty="0" smtClean="0"/>
              <a:t>VOLUNTARY</a:t>
            </a:r>
            <a:r>
              <a:rPr lang="en-US" sz="4400" b="1" dirty="0" smtClean="0"/>
              <a:t> </a:t>
            </a:r>
            <a:r>
              <a:rPr lang="en-US" sz="4400" dirty="0" smtClean="0"/>
              <a:t>TERM LIFE</a:t>
            </a:r>
            <a:endParaRPr lang="en-US" dirty="0" smtClean="0"/>
          </a:p>
        </p:txBody>
      </p:sp>
      <p:sp>
        <p:nvSpPr>
          <p:cNvPr id="2" name="Pentagon 1"/>
          <p:cNvSpPr/>
          <p:nvPr/>
        </p:nvSpPr>
        <p:spPr>
          <a:xfrm>
            <a:off x="-76200" y="4267200"/>
            <a:ext cx="1524000" cy="838200"/>
          </a:xfrm>
          <a:prstGeom prst="homePlate">
            <a:avLst/>
          </a:prstGeom>
          <a:solidFill>
            <a:srgbClr val="5EA720"/>
          </a:solidFill>
          <a:ln>
            <a:noFill/>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65200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1524000" y="609600"/>
            <a:ext cx="6589199" cy="1280890"/>
          </a:xfrm>
        </p:spPr>
        <p:txBody>
          <a:bodyPr/>
          <a:lstStyle/>
          <a:p>
            <a:pPr eaLnBrk="1" hangingPunct="1"/>
            <a:r>
              <a:rPr lang="en-US" b="1" dirty="0" smtClean="0">
                <a:solidFill>
                  <a:srgbClr val="5EA720"/>
                </a:solidFill>
              </a:rPr>
              <a:t>HUMANA</a:t>
            </a:r>
            <a:r>
              <a:rPr lang="en-US" b="1" dirty="0" smtClean="0"/>
              <a:t>                      </a:t>
            </a:r>
            <a:r>
              <a:rPr lang="en-US" sz="2800" dirty="0" smtClean="0"/>
              <a:t>COVERAGE AMOUNTS</a:t>
            </a:r>
          </a:p>
        </p:txBody>
      </p:sp>
      <p:sp>
        <p:nvSpPr>
          <p:cNvPr id="138243" name="Rectangle 3"/>
          <p:cNvSpPr>
            <a:spLocks noGrp="1" noChangeArrowheads="1"/>
          </p:cNvSpPr>
          <p:nvPr>
            <p:ph idx="1"/>
          </p:nvPr>
        </p:nvSpPr>
        <p:spPr>
          <a:xfrm>
            <a:off x="1600200" y="1828800"/>
            <a:ext cx="7010400" cy="4724400"/>
          </a:xfrm>
        </p:spPr>
        <p:txBody>
          <a:bodyPr>
            <a:normAutofit/>
          </a:bodyPr>
          <a:lstStyle/>
          <a:p>
            <a:pPr eaLnBrk="1" hangingPunct="1">
              <a:lnSpc>
                <a:spcPct val="90000"/>
              </a:lnSpc>
            </a:pPr>
            <a:r>
              <a:rPr lang="en-US" sz="2200" dirty="0" smtClean="0"/>
              <a:t>Amounts start at $15,000 for employee and $7,000 for spouse.</a:t>
            </a:r>
          </a:p>
          <a:p>
            <a:pPr marL="0" indent="0" eaLnBrk="1" hangingPunct="1">
              <a:lnSpc>
                <a:spcPct val="90000"/>
              </a:lnSpc>
              <a:buNone/>
            </a:pPr>
            <a:endParaRPr lang="en-US" sz="800" dirty="0" smtClean="0"/>
          </a:p>
          <a:p>
            <a:pPr eaLnBrk="1" hangingPunct="1">
              <a:lnSpc>
                <a:spcPct val="90000"/>
              </a:lnSpc>
            </a:pPr>
            <a:r>
              <a:rPr lang="en-US" sz="2200" dirty="0" smtClean="0"/>
              <a:t>Cannot exceed $500,000 for employee.</a:t>
            </a:r>
          </a:p>
          <a:p>
            <a:pPr marL="0" indent="0" eaLnBrk="1" hangingPunct="1">
              <a:lnSpc>
                <a:spcPct val="90000"/>
              </a:lnSpc>
              <a:buNone/>
            </a:pPr>
            <a:endParaRPr lang="en-US" sz="800" dirty="0" smtClean="0"/>
          </a:p>
          <a:p>
            <a:pPr eaLnBrk="1" hangingPunct="1">
              <a:lnSpc>
                <a:spcPct val="90000"/>
              </a:lnSpc>
            </a:pPr>
            <a:r>
              <a:rPr lang="en-US" sz="2200" dirty="0" smtClean="0"/>
              <a:t>Up to $100,000 coverage is guaranteed for employee and $37,000 for spouse up to age 65.</a:t>
            </a:r>
          </a:p>
          <a:p>
            <a:pPr marL="0" indent="0" eaLnBrk="1" hangingPunct="1">
              <a:lnSpc>
                <a:spcPct val="90000"/>
              </a:lnSpc>
              <a:buNone/>
            </a:pPr>
            <a:endParaRPr lang="en-US" sz="800" dirty="0" smtClean="0"/>
          </a:p>
          <a:p>
            <a:pPr eaLnBrk="1" hangingPunct="1">
              <a:lnSpc>
                <a:spcPct val="90000"/>
              </a:lnSpc>
            </a:pPr>
            <a:r>
              <a:rPr lang="en-US" sz="2200" dirty="0" smtClean="0"/>
              <a:t>Spousal coverage cannot exceed 50% of employee eligible coverage.</a:t>
            </a:r>
          </a:p>
          <a:p>
            <a:pPr marL="0" indent="0" algn="ctr" eaLnBrk="1" hangingPunct="1">
              <a:lnSpc>
                <a:spcPct val="90000"/>
              </a:lnSpc>
              <a:buNone/>
            </a:pPr>
            <a:endParaRPr lang="en-US" dirty="0">
              <a:solidFill>
                <a:srgbClr val="FF3300"/>
              </a:solidFill>
            </a:endParaRPr>
          </a:p>
          <a:p>
            <a:pPr marL="0" indent="0" algn="ctr" eaLnBrk="1" hangingPunct="1">
              <a:lnSpc>
                <a:spcPct val="90000"/>
              </a:lnSpc>
              <a:buNone/>
            </a:pPr>
            <a:endParaRPr lang="en-US" dirty="0" smtClean="0">
              <a:solidFill>
                <a:srgbClr val="FF3300"/>
              </a:solidFill>
            </a:endParaRPr>
          </a:p>
          <a:p>
            <a:pPr marL="0" indent="0" eaLnBrk="1" hangingPunct="1">
              <a:lnSpc>
                <a:spcPct val="90000"/>
              </a:lnSpc>
              <a:buNone/>
            </a:pPr>
            <a:r>
              <a:rPr lang="en-US" dirty="0" smtClean="0">
                <a:solidFill>
                  <a:srgbClr val="C00000"/>
                </a:solidFill>
              </a:rPr>
              <a:t>Guaranteed issue amounts only applicable on initial eligibility</a:t>
            </a:r>
          </a:p>
          <a:p>
            <a:pPr eaLnBrk="1" hangingPunct="1">
              <a:lnSpc>
                <a:spcPct val="90000"/>
              </a:lnSpc>
            </a:pPr>
            <a:endParaRPr lang="en-US" dirty="0" smtClean="0">
              <a:solidFill>
                <a:srgbClr val="FF3300"/>
              </a:solidFill>
            </a:endParaRPr>
          </a:p>
        </p:txBody>
      </p:sp>
      <p:sp>
        <p:nvSpPr>
          <p:cNvPr id="4" name="Pentagon 3"/>
          <p:cNvSpPr/>
          <p:nvPr/>
        </p:nvSpPr>
        <p:spPr>
          <a:xfrm>
            <a:off x="0" y="685800"/>
            <a:ext cx="1447800" cy="533400"/>
          </a:xfrm>
          <a:prstGeom prst="homePlate">
            <a:avLst/>
          </a:prstGeom>
          <a:solidFill>
            <a:srgbClr val="5EA720"/>
          </a:solidFill>
          <a:ln>
            <a:noFill/>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78152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6000" y="609600"/>
            <a:ext cx="6589199" cy="1280890"/>
          </a:xfrm>
        </p:spPr>
        <p:txBody>
          <a:bodyPr/>
          <a:lstStyle/>
          <a:p>
            <a:r>
              <a:rPr lang="en-US" b="1" dirty="0">
                <a:solidFill>
                  <a:srgbClr val="5EA720"/>
                </a:solidFill>
              </a:rPr>
              <a:t>HUMANA </a:t>
            </a:r>
            <a:r>
              <a:rPr lang="en-US" b="1" dirty="0" smtClean="0"/>
              <a:t>                               </a:t>
            </a:r>
            <a:r>
              <a:rPr lang="en-US" sz="2800" dirty="0" smtClean="0"/>
              <a:t>RATE INFORMATION</a:t>
            </a:r>
            <a:endParaRPr lang="en-US" dirty="0"/>
          </a:p>
        </p:txBody>
      </p:sp>
      <p:sp>
        <p:nvSpPr>
          <p:cNvPr id="3" name="Content Placeholder 2"/>
          <p:cNvSpPr>
            <a:spLocks noGrp="1"/>
          </p:cNvSpPr>
          <p:nvPr>
            <p:ph idx="1"/>
          </p:nvPr>
        </p:nvSpPr>
        <p:spPr>
          <a:xfrm>
            <a:off x="1600200" y="1752600"/>
            <a:ext cx="7086600" cy="4876800"/>
          </a:xfrm>
        </p:spPr>
        <p:txBody>
          <a:bodyPr>
            <a:normAutofit fontScale="92500"/>
          </a:bodyPr>
          <a:lstStyle/>
          <a:p>
            <a:r>
              <a:rPr lang="en-US" sz="2400" dirty="0" smtClean="0"/>
              <a:t>Rates are Age-Banded meaning rates increase with movement to a new age bracket.              </a:t>
            </a:r>
            <a:r>
              <a:rPr lang="en-US" sz="1600" dirty="0" smtClean="0"/>
              <a:t>(Rate sheet will be provided at meeting with HR)</a:t>
            </a:r>
          </a:p>
          <a:p>
            <a:endParaRPr lang="en-US" sz="500" dirty="0" smtClean="0"/>
          </a:p>
          <a:p>
            <a:r>
              <a:rPr lang="en-US" sz="2400" dirty="0" smtClean="0"/>
              <a:t>Benefit </a:t>
            </a:r>
            <a:r>
              <a:rPr lang="en-US" sz="2400" u="sng" dirty="0" smtClean="0"/>
              <a:t>coverage</a:t>
            </a:r>
            <a:r>
              <a:rPr lang="en-US" sz="2400" dirty="0" smtClean="0"/>
              <a:t> starts decreasing at age 65 </a:t>
            </a:r>
          </a:p>
          <a:p>
            <a:pPr lvl="1"/>
            <a:r>
              <a:rPr lang="en-US" sz="2400" dirty="0" smtClean="0"/>
              <a:t>Age 65 </a:t>
            </a:r>
            <a:r>
              <a:rPr lang="en-US" sz="1400" dirty="0" smtClean="0"/>
              <a:t>(35% decrease in coverage)</a:t>
            </a:r>
          </a:p>
          <a:p>
            <a:pPr lvl="1"/>
            <a:r>
              <a:rPr lang="en-US" sz="2400" dirty="0" smtClean="0"/>
              <a:t>Age 70 </a:t>
            </a:r>
            <a:r>
              <a:rPr lang="en-US" sz="1400" dirty="0" smtClean="0"/>
              <a:t>(55% decrease in coverage)</a:t>
            </a:r>
          </a:p>
          <a:p>
            <a:pPr lvl="1"/>
            <a:r>
              <a:rPr lang="en-US" sz="2400" dirty="0" smtClean="0"/>
              <a:t>Age 75 </a:t>
            </a:r>
            <a:r>
              <a:rPr lang="en-US" sz="1400" dirty="0" smtClean="0"/>
              <a:t>(80% decrease in coverage</a:t>
            </a:r>
          </a:p>
          <a:p>
            <a:pPr lvl="1"/>
            <a:r>
              <a:rPr lang="en-US" sz="2400" dirty="0" smtClean="0"/>
              <a:t>Age 85 </a:t>
            </a:r>
            <a:r>
              <a:rPr lang="en-US" sz="1400" dirty="0" smtClean="0"/>
              <a:t>(85% decrease in coverage)</a:t>
            </a:r>
          </a:p>
          <a:p>
            <a:pPr lvl="1"/>
            <a:endParaRPr lang="en-US" sz="500" dirty="0" smtClean="0"/>
          </a:p>
          <a:p>
            <a:pPr>
              <a:buClr>
                <a:srgbClr val="953735"/>
              </a:buClr>
            </a:pPr>
            <a:r>
              <a:rPr lang="en-US" sz="1900" dirty="0" smtClean="0">
                <a:solidFill>
                  <a:srgbClr val="953735"/>
                </a:solidFill>
              </a:rPr>
              <a:t>Evidence of Insurability form is required for requests over $100,000 (employee) or $25,000 (spouse).  Plan’s Underwriter will review and make coverage determination.</a:t>
            </a:r>
            <a:endParaRPr lang="en-US" sz="1900" dirty="0">
              <a:solidFill>
                <a:srgbClr val="953735"/>
              </a:solidFill>
            </a:endParaRPr>
          </a:p>
        </p:txBody>
      </p:sp>
      <p:sp>
        <p:nvSpPr>
          <p:cNvPr id="4" name="Pentagon 3"/>
          <p:cNvSpPr/>
          <p:nvPr/>
        </p:nvSpPr>
        <p:spPr>
          <a:xfrm>
            <a:off x="0" y="685800"/>
            <a:ext cx="1447800" cy="533400"/>
          </a:xfrm>
          <a:prstGeom prst="homePlate">
            <a:avLst/>
          </a:prstGeom>
          <a:solidFill>
            <a:srgbClr val="5EA720"/>
          </a:solidFill>
          <a:ln>
            <a:noFill/>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27357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a:xfrm>
            <a:off x="1447798" y="700310"/>
            <a:ext cx="6589199" cy="1280890"/>
          </a:xfrm>
        </p:spPr>
        <p:txBody>
          <a:bodyPr/>
          <a:lstStyle/>
          <a:p>
            <a:pPr eaLnBrk="1" hangingPunct="1"/>
            <a:r>
              <a:rPr lang="en-US" b="1" dirty="0" smtClean="0">
                <a:solidFill>
                  <a:srgbClr val="5EA720"/>
                </a:solidFill>
              </a:rPr>
              <a:t>HUMANA</a:t>
            </a:r>
            <a:r>
              <a:rPr lang="en-US" b="1" dirty="0" smtClean="0"/>
              <a:t/>
            </a:r>
            <a:br>
              <a:rPr lang="en-US" b="1" dirty="0" smtClean="0"/>
            </a:br>
            <a:r>
              <a:rPr lang="en-US" sz="2800" dirty="0" smtClean="0"/>
              <a:t>Effective Date of Coverage</a:t>
            </a:r>
          </a:p>
        </p:txBody>
      </p:sp>
      <p:sp>
        <p:nvSpPr>
          <p:cNvPr id="139267" name="Rectangle 3"/>
          <p:cNvSpPr>
            <a:spLocks noGrp="1" noChangeArrowheads="1"/>
          </p:cNvSpPr>
          <p:nvPr>
            <p:ph idx="1"/>
          </p:nvPr>
        </p:nvSpPr>
        <p:spPr>
          <a:xfrm>
            <a:off x="1447800" y="762000"/>
            <a:ext cx="7086600" cy="4987925"/>
          </a:xfrm>
        </p:spPr>
        <p:txBody>
          <a:bodyPr/>
          <a:lstStyle/>
          <a:p>
            <a:pPr eaLnBrk="1" hangingPunct="1">
              <a:buFont typeface="Wingdings" pitchFamily="2" charset="2"/>
              <a:buNone/>
            </a:pPr>
            <a:endParaRPr lang="en-US" dirty="0" smtClean="0"/>
          </a:p>
          <a:p>
            <a:pPr eaLnBrk="1" hangingPunct="1">
              <a:buFont typeface="Wingdings" pitchFamily="2" charset="2"/>
              <a:buNone/>
            </a:pPr>
            <a:endParaRPr lang="en-US" dirty="0" smtClean="0"/>
          </a:p>
          <a:p>
            <a:pPr eaLnBrk="1" hangingPunct="1">
              <a:buFont typeface="Wingdings" pitchFamily="2" charset="2"/>
              <a:buNone/>
            </a:pPr>
            <a:endParaRPr lang="en-US" dirty="0" smtClean="0"/>
          </a:p>
          <a:p>
            <a:pPr eaLnBrk="1" hangingPunct="1">
              <a:buFont typeface="Wingdings" pitchFamily="2" charset="2"/>
              <a:buNone/>
            </a:pPr>
            <a:endParaRPr lang="en-US" dirty="0" smtClean="0"/>
          </a:p>
        </p:txBody>
      </p:sp>
      <p:sp>
        <p:nvSpPr>
          <p:cNvPr id="2" name="Rectangle 1"/>
          <p:cNvSpPr/>
          <p:nvPr/>
        </p:nvSpPr>
        <p:spPr>
          <a:xfrm>
            <a:off x="1600200" y="1981200"/>
            <a:ext cx="6589199" cy="1107996"/>
          </a:xfrm>
          <a:prstGeom prst="rect">
            <a:avLst/>
          </a:prstGeom>
        </p:spPr>
        <p:txBody>
          <a:bodyPr wrap="square">
            <a:spAutoFit/>
          </a:bodyPr>
          <a:lstStyle/>
          <a:p>
            <a:pPr eaLnBrk="1" hangingPunct="1">
              <a:buFont typeface="Wingdings" pitchFamily="2" charset="2"/>
              <a:buNone/>
            </a:pPr>
            <a:r>
              <a:rPr lang="en-US" sz="2200" dirty="0">
                <a:latin typeface="+mj-lt"/>
              </a:rPr>
              <a:t>Date of coverage is determined by the Plan’s Underwriter for requests in excess </a:t>
            </a:r>
            <a:r>
              <a:rPr lang="en-US" sz="2200" dirty="0" smtClean="0">
                <a:latin typeface="+mj-lt"/>
              </a:rPr>
              <a:t>   of </a:t>
            </a:r>
            <a:r>
              <a:rPr lang="en-US" sz="2200" dirty="0">
                <a:latin typeface="+mj-lt"/>
              </a:rPr>
              <a:t>the guarantee issue amounts</a:t>
            </a:r>
          </a:p>
        </p:txBody>
      </p:sp>
      <p:sp>
        <p:nvSpPr>
          <p:cNvPr id="5" name="Pentagon 4"/>
          <p:cNvSpPr/>
          <p:nvPr/>
        </p:nvSpPr>
        <p:spPr>
          <a:xfrm>
            <a:off x="0" y="685800"/>
            <a:ext cx="1447798" cy="533400"/>
          </a:xfrm>
          <a:prstGeom prst="homePlate">
            <a:avLst/>
          </a:prstGeom>
          <a:solidFill>
            <a:srgbClr val="5EA720"/>
          </a:solidFill>
          <a:ln>
            <a:noFill/>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47929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1447800" y="685800"/>
            <a:ext cx="6589199" cy="1280890"/>
          </a:xfrm>
        </p:spPr>
        <p:txBody>
          <a:bodyPr>
            <a:normAutofit/>
          </a:bodyPr>
          <a:lstStyle/>
          <a:p>
            <a:pPr eaLnBrk="1" hangingPunct="1"/>
            <a:r>
              <a:rPr lang="en-US" b="1" dirty="0" smtClean="0">
                <a:solidFill>
                  <a:srgbClr val="5EA720"/>
                </a:solidFill>
              </a:rPr>
              <a:t>HUMANA</a:t>
            </a:r>
            <a:r>
              <a:rPr lang="en-US" b="1" dirty="0" smtClean="0"/>
              <a:t> </a:t>
            </a:r>
            <a:br>
              <a:rPr lang="en-US" b="1" dirty="0" smtClean="0"/>
            </a:br>
            <a:r>
              <a:rPr lang="en-US" sz="2800" dirty="0" smtClean="0"/>
              <a:t>COST</a:t>
            </a:r>
            <a:r>
              <a:rPr lang="en-US" sz="2800" b="1" dirty="0" smtClean="0"/>
              <a:t>                               </a:t>
            </a:r>
          </a:p>
        </p:txBody>
      </p:sp>
      <p:sp>
        <p:nvSpPr>
          <p:cNvPr id="140291" name="Rectangle 3"/>
          <p:cNvSpPr>
            <a:spLocks noGrp="1" noChangeArrowheads="1"/>
          </p:cNvSpPr>
          <p:nvPr>
            <p:ph idx="1"/>
          </p:nvPr>
        </p:nvSpPr>
        <p:spPr>
          <a:xfrm>
            <a:off x="1600200" y="1752600"/>
            <a:ext cx="6924413" cy="3777622"/>
          </a:xfrm>
        </p:spPr>
        <p:txBody>
          <a:bodyPr/>
          <a:lstStyle/>
          <a:p>
            <a:pPr eaLnBrk="1" hangingPunct="1">
              <a:buFont typeface="Wingdings" pitchFamily="2" charset="2"/>
              <a:buNone/>
            </a:pPr>
            <a:endParaRPr lang="en-US" dirty="0" smtClean="0"/>
          </a:p>
          <a:p>
            <a:pPr marL="0" lvl="0" indent="0">
              <a:buClr>
                <a:srgbClr val="B2B2B2"/>
              </a:buClr>
              <a:buNone/>
            </a:pPr>
            <a:r>
              <a:rPr lang="en-US" sz="2200" dirty="0" smtClean="0"/>
              <a:t>Rates vary based on employee’s age and the coverage amount requested</a:t>
            </a:r>
          </a:p>
          <a:p>
            <a:pPr marL="0" lvl="0" indent="0">
              <a:buClr>
                <a:srgbClr val="B2B2B2"/>
              </a:buClr>
              <a:buNone/>
            </a:pPr>
            <a:endParaRPr lang="en-US" dirty="0">
              <a:solidFill>
                <a:srgbClr val="000000"/>
              </a:solidFill>
            </a:endParaRPr>
          </a:p>
          <a:p>
            <a:pPr marL="0" lvl="0" indent="0">
              <a:buClr>
                <a:srgbClr val="B2B2B2"/>
              </a:buClr>
              <a:buNone/>
            </a:pPr>
            <a:r>
              <a:rPr lang="en-US" sz="2200" dirty="0" smtClean="0">
                <a:solidFill>
                  <a:srgbClr val="000000"/>
                </a:solidFill>
              </a:rPr>
              <a:t>The policy </a:t>
            </a:r>
            <a:r>
              <a:rPr lang="en-US" sz="2200" dirty="0">
                <a:solidFill>
                  <a:srgbClr val="000000"/>
                </a:solidFill>
              </a:rPr>
              <a:t>is </a:t>
            </a:r>
            <a:r>
              <a:rPr lang="en-US" sz="2200" dirty="0" smtClean="0">
                <a:solidFill>
                  <a:srgbClr val="000000"/>
                </a:solidFill>
              </a:rPr>
              <a:t>portable upon leaving the City, but rates and benefit levels may change.</a:t>
            </a:r>
            <a:endParaRPr lang="en-US" sz="2200" dirty="0">
              <a:solidFill>
                <a:srgbClr val="000000"/>
              </a:solidFill>
            </a:endParaRPr>
          </a:p>
          <a:p>
            <a:pPr lvl="1">
              <a:buClr>
                <a:schemeClr val="accent5">
                  <a:lumMod val="75000"/>
                </a:schemeClr>
              </a:buClr>
            </a:pPr>
            <a:r>
              <a:rPr lang="en-US" sz="2200" dirty="0" smtClean="0">
                <a:solidFill>
                  <a:srgbClr val="000000"/>
                </a:solidFill>
              </a:rPr>
              <a:t>Employee </a:t>
            </a:r>
            <a:r>
              <a:rPr lang="en-US" sz="2200" dirty="0">
                <a:solidFill>
                  <a:srgbClr val="000000"/>
                </a:solidFill>
              </a:rPr>
              <a:t>must initiate portability request with the carrier prior to coverage termination.</a:t>
            </a:r>
          </a:p>
          <a:p>
            <a:pPr algn="ctr" eaLnBrk="1" hangingPunct="1">
              <a:buClr>
                <a:schemeClr val="accent1">
                  <a:lumMod val="75000"/>
                </a:schemeClr>
              </a:buClr>
              <a:buFont typeface="Wingdings" pitchFamily="2" charset="2"/>
              <a:buNone/>
            </a:pPr>
            <a:endParaRPr lang="en-US" dirty="0" smtClean="0"/>
          </a:p>
          <a:p>
            <a:pPr algn="ctr" eaLnBrk="1" hangingPunct="1">
              <a:buFont typeface="Wingdings" pitchFamily="2" charset="2"/>
              <a:buNone/>
            </a:pPr>
            <a:endParaRPr lang="en-US" dirty="0" smtClean="0"/>
          </a:p>
          <a:p>
            <a:pPr algn="ctr" eaLnBrk="1" hangingPunct="1">
              <a:buFont typeface="Wingdings" pitchFamily="2" charset="2"/>
              <a:buNone/>
            </a:pPr>
            <a:endParaRPr lang="en-US" dirty="0" smtClean="0"/>
          </a:p>
          <a:p>
            <a:pPr algn="ctr" eaLnBrk="1" hangingPunct="1">
              <a:buFont typeface="Wingdings" pitchFamily="2" charset="2"/>
              <a:buNone/>
            </a:pPr>
            <a:endParaRPr lang="en-US" dirty="0" smtClean="0"/>
          </a:p>
        </p:txBody>
      </p:sp>
      <p:sp>
        <p:nvSpPr>
          <p:cNvPr id="4" name="Pentagon 3"/>
          <p:cNvSpPr/>
          <p:nvPr/>
        </p:nvSpPr>
        <p:spPr>
          <a:xfrm>
            <a:off x="0" y="685800"/>
            <a:ext cx="1447800" cy="533400"/>
          </a:xfrm>
          <a:prstGeom prst="homePlate">
            <a:avLst/>
          </a:prstGeom>
          <a:solidFill>
            <a:srgbClr val="5EA720"/>
          </a:solidFill>
          <a:ln>
            <a:noFill/>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66663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799" y="3326400"/>
            <a:ext cx="6591985" cy="1468800"/>
          </a:xfrm>
        </p:spPr>
        <p:txBody>
          <a:bodyPr/>
          <a:lstStyle/>
          <a:p>
            <a:r>
              <a:rPr lang="en-US" sz="2800" b="0" dirty="0" smtClean="0">
                <a:solidFill>
                  <a:schemeClr val="accent1"/>
                </a:solidFill>
              </a:rPr>
              <a:t>Customer Service:  1-</a:t>
            </a:r>
            <a:endParaRPr lang="en-US" sz="2800" b="0" dirty="0">
              <a:solidFill>
                <a:schemeClr val="accent1"/>
              </a:solidFill>
            </a:endParaRPr>
          </a:p>
        </p:txBody>
      </p:sp>
      <p:sp>
        <p:nvSpPr>
          <p:cNvPr id="3" name="Text Placeholder 2"/>
          <p:cNvSpPr>
            <a:spLocks noGrp="1"/>
          </p:cNvSpPr>
          <p:nvPr>
            <p:ph type="body" idx="1"/>
          </p:nvPr>
        </p:nvSpPr>
        <p:spPr>
          <a:xfrm>
            <a:off x="1447799" y="3200400"/>
            <a:ext cx="6591985" cy="860400"/>
          </a:xfrm>
        </p:spPr>
        <p:txBody>
          <a:bodyPr>
            <a:normAutofit fontScale="85000" lnSpcReduction="20000"/>
          </a:bodyPr>
          <a:lstStyle/>
          <a:p>
            <a:r>
              <a:rPr lang="en-US" sz="4300" b="1" dirty="0" smtClean="0">
                <a:solidFill>
                  <a:srgbClr val="5EA720"/>
                </a:solidFill>
              </a:rPr>
              <a:t>HUMANA </a:t>
            </a:r>
            <a:r>
              <a:rPr lang="en-US" sz="4300" b="1" dirty="0">
                <a:solidFill>
                  <a:srgbClr val="5EA720"/>
                </a:solidFill>
              </a:rPr>
              <a:t> </a:t>
            </a:r>
            <a:r>
              <a:rPr lang="en-US" sz="4300" b="1" dirty="0" smtClean="0">
                <a:solidFill>
                  <a:srgbClr val="5EA720"/>
                </a:solidFill>
              </a:rPr>
              <a:t>                    </a:t>
            </a:r>
            <a:r>
              <a:rPr lang="en-US" sz="3100" dirty="0">
                <a:solidFill>
                  <a:schemeClr val="accent2">
                    <a:lumMod val="75000"/>
                  </a:schemeClr>
                </a:solidFill>
              </a:rPr>
              <a:t> </a:t>
            </a:r>
            <a:r>
              <a:rPr lang="en-US" sz="3100" dirty="0" smtClean="0">
                <a:solidFill>
                  <a:schemeClr val="accent2">
                    <a:lumMod val="75000"/>
                  </a:schemeClr>
                </a:solidFill>
              </a:rPr>
              <a:t>      TERM LIFE CONTACT</a:t>
            </a:r>
            <a:endParaRPr lang="en-US" sz="3100" dirty="0">
              <a:solidFill>
                <a:schemeClr val="accent2">
                  <a:lumMod val="75000"/>
                </a:schemeClr>
              </a:solidFill>
            </a:endParaRPr>
          </a:p>
        </p:txBody>
      </p:sp>
      <p:sp>
        <p:nvSpPr>
          <p:cNvPr id="4" name="Pentagon 3"/>
          <p:cNvSpPr/>
          <p:nvPr/>
        </p:nvSpPr>
        <p:spPr>
          <a:xfrm>
            <a:off x="1" y="3153834"/>
            <a:ext cx="1447798" cy="533400"/>
          </a:xfrm>
          <a:prstGeom prst="homePlate">
            <a:avLst/>
          </a:prstGeom>
          <a:solidFill>
            <a:srgbClr val="5EA720"/>
          </a:solidFill>
          <a:ln>
            <a:noFill/>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12025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ctrTitle"/>
          </p:nvPr>
        </p:nvSpPr>
        <p:spPr>
          <a:xfrm>
            <a:off x="1447800" y="3505200"/>
            <a:ext cx="7162800" cy="2262781"/>
          </a:xfrm>
        </p:spPr>
        <p:txBody>
          <a:bodyPr>
            <a:normAutofit/>
          </a:bodyPr>
          <a:lstStyle/>
          <a:p>
            <a:pPr eaLnBrk="1" hangingPunct="1"/>
            <a:r>
              <a:rPr lang="en-US" b="1" dirty="0" smtClean="0">
                <a:solidFill>
                  <a:srgbClr val="006699"/>
                </a:solidFill>
              </a:rPr>
              <a:t>CINCINNATI LIFE</a:t>
            </a:r>
            <a:r>
              <a:rPr lang="en-US" b="1" dirty="0" smtClean="0"/>
              <a:t/>
            </a:r>
            <a:br>
              <a:rPr lang="en-US" b="1" dirty="0" smtClean="0"/>
            </a:br>
            <a:r>
              <a:rPr lang="en-US" sz="4000" dirty="0" smtClean="0"/>
              <a:t>VOLUNTARY</a:t>
            </a:r>
            <a:r>
              <a:rPr lang="en-US" sz="4000" b="1" dirty="0" smtClean="0"/>
              <a:t> </a:t>
            </a:r>
            <a:r>
              <a:rPr lang="en-US" sz="4000" dirty="0" smtClean="0"/>
              <a:t>TERM LIFE</a:t>
            </a:r>
          </a:p>
        </p:txBody>
      </p:sp>
      <p:sp>
        <p:nvSpPr>
          <p:cNvPr id="4" name="Pentagon 3"/>
          <p:cNvSpPr/>
          <p:nvPr/>
        </p:nvSpPr>
        <p:spPr>
          <a:xfrm>
            <a:off x="-25400" y="4267200"/>
            <a:ext cx="1447800" cy="914400"/>
          </a:xfrm>
          <a:prstGeom prst="homePlate">
            <a:avLst/>
          </a:prstGeom>
          <a:solidFill>
            <a:srgbClr val="006699"/>
          </a:solidFill>
          <a:ln>
            <a:noFill/>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C00000"/>
              </a:solidFill>
            </a:endParaRPr>
          </a:p>
        </p:txBody>
      </p:sp>
    </p:spTree>
    <p:extLst>
      <p:ext uri="{BB962C8B-B14F-4D97-AF65-F5344CB8AC3E}">
        <p14:creationId xmlns:p14="http://schemas.microsoft.com/office/powerpoint/2010/main" val="19821566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609600"/>
            <a:ext cx="8534400" cy="1143000"/>
          </a:xfrm>
        </p:spPr>
        <p:txBody>
          <a:bodyPr/>
          <a:lstStyle/>
          <a:p>
            <a:r>
              <a:rPr lang="en-US" b="1" dirty="0" smtClean="0">
                <a:solidFill>
                  <a:srgbClr val="006699"/>
                </a:solidFill>
              </a:rPr>
              <a:t>CINCINNATI LIFE </a:t>
            </a:r>
            <a:r>
              <a:rPr lang="en-US" b="1" dirty="0" smtClean="0"/>
              <a:t/>
            </a:r>
            <a:br>
              <a:rPr lang="en-US" b="1" dirty="0" smtClean="0"/>
            </a:br>
            <a:r>
              <a:rPr lang="en-US" sz="2800" dirty="0" smtClean="0"/>
              <a:t>INFORMATION</a:t>
            </a:r>
            <a:endParaRPr lang="en-US" sz="2800" dirty="0"/>
          </a:p>
        </p:txBody>
      </p:sp>
      <p:sp>
        <p:nvSpPr>
          <p:cNvPr id="3" name="Content Placeholder 2"/>
          <p:cNvSpPr>
            <a:spLocks noGrp="1"/>
          </p:cNvSpPr>
          <p:nvPr>
            <p:ph idx="1"/>
          </p:nvPr>
        </p:nvSpPr>
        <p:spPr>
          <a:xfrm>
            <a:off x="1600200" y="1760838"/>
            <a:ext cx="6591985" cy="3777622"/>
          </a:xfrm>
        </p:spPr>
        <p:txBody>
          <a:bodyPr>
            <a:normAutofit/>
          </a:bodyPr>
          <a:lstStyle/>
          <a:p>
            <a:r>
              <a:rPr lang="en-US" sz="2200" dirty="0" smtClean="0"/>
              <a:t>Guarantee Issue Term Life</a:t>
            </a:r>
          </a:p>
          <a:p>
            <a:endParaRPr lang="en-US" sz="800" dirty="0" smtClean="0"/>
          </a:p>
          <a:p>
            <a:r>
              <a:rPr lang="en-US" sz="2200" dirty="0" smtClean="0"/>
              <a:t>Rates &amp; Benefits remain same for 20 years after coverage is purchased</a:t>
            </a:r>
          </a:p>
          <a:p>
            <a:endParaRPr lang="en-US" sz="800" dirty="0" smtClean="0"/>
          </a:p>
          <a:p>
            <a:r>
              <a:rPr lang="en-US" sz="2200" dirty="0" smtClean="0"/>
              <a:t>Policy is portable at same benefits and rates when you retire or leave City for defined period. </a:t>
            </a:r>
          </a:p>
          <a:p>
            <a:pPr lvl="1"/>
            <a:r>
              <a:rPr lang="en-US" dirty="0" smtClean="0"/>
              <a:t>Employee must initiate portability request with the carrier prior to coverage termination.</a:t>
            </a:r>
          </a:p>
        </p:txBody>
      </p:sp>
      <p:sp>
        <p:nvSpPr>
          <p:cNvPr id="4" name="Pentagon 3"/>
          <p:cNvSpPr/>
          <p:nvPr/>
        </p:nvSpPr>
        <p:spPr>
          <a:xfrm>
            <a:off x="0" y="685800"/>
            <a:ext cx="1447800" cy="533400"/>
          </a:xfrm>
          <a:prstGeom prst="homePlate">
            <a:avLst/>
          </a:prstGeom>
          <a:solidFill>
            <a:srgbClr val="006699"/>
          </a:solidFill>
          <a:ln>
            <a:noFill/>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C00000"/>
              </a:solidFill>
            </a:endParaRPr>
          </a:p>
        </p:txBody>
      </p:sp>
    </p:spTree>
    <p:extLst>
      <p:ext uri="{BB962C8B-B14F-4D97-AF65-F5344CB8AC3E}">
        <p14:creationId xmlns:p14="http://schemas.microsoft.com/office/powerpoint/2010/main" val="28363640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1456267" y="666443"/>
            <a:ext cx="6589199" cy="1280890"/>
          </a:xfrm>
        </p:spPr>
        <p:txBody>
          <a:bodyPr/>
          <a:lstStyle/>
          <a:p>
            <a:pPr eaLnBrk="1" hangingPunct="1"/>
            <a:r>
              <a:rPr lang="en-US" b="1" dirty="0" smtClean="0">
                <a:solidFill>
                  <a:srgbClr val="006699"/>
                </a:solidFill>
              </a:rPr>
              <a:t>CINCINNATI LIFE </a:t>
            </a:r>
            <a:r>
              <a:rPr lang="en-US" b="1" dirty="0" smtClean="0"/>
              <a:t/>
            </a:r>
            <a:br>
              <a:rPr lang="en-US" b="1" dirty="0" smtClean="0"/>
            </a:br>
            <a:r>
              <a:rPr lang="en-US" sz="2800" dirty="0" smtClean="0"/>
              <a:t>COVERAGE INFORMATION</a:t>
            </a:r>
          </a:p>
        </p:txBody>
      </p:sp>
      <p:sp>
        <p:nvSpPr>
          <p:cNvPr id="138243" name="Rectangle 3"/>
          <p:cNvSpPr>
            <a:spLocks noGrp="1" noChangeArrowheads="1"/>
          </p:cNvSpPr>
          <p:nvPr>
            <p:ph idx="1"/>
          </p:nvPr>
        </p:nvSpPr>
        <p:spPr>
          <a:xfrm>
            <a:off x="1600200" y="1905000"/>
            <a:ext cx="7315200" cy="4953000"/>
          </a:xfrm>
        </p:spPr>
        <p:txBody>
          <a:bodyPr>
            <a:normAutofit/>
          </a:bodyPr>
          <a:lstStyle/>
          <a:p>
            <a:pPr eaLnBrk="1" hangingPunct="1">
              <a:lnSpc>
                <a:spcPct val="90000"/>
              </a:lnSpc>
            </a:pPr>
            <a:r>
              <a:rPr lang="en-US" sz="2200" u="sng" dirty="0" smtClean="0"/>
              <a:t>Employee</a:t>
            </a:r>
            <a:r>
              <a:rPr lang="en-US" sz="2200" dirty="0" smtClean="0"/>
              <a:t> coverage starts at $25,000 </a:t>
            </a:r>
          </a:p>
          <a:p>
            <a:pPr eaLnBrk="1" hangingPunct="1">
              <a:lnSpc>
                <a:spcPct val="90000"/>
              </a:lnSpc>
            </a:pPr>
            <a:r>
              <a:rPr lang="en-US" sz="2200" dirty="0" smtClean="0"/>
              <a:t>Can purchase up to $100,000 (Ages 18-50)</a:t>
            </a:r>
          </a:p>
          <a:p>
            <a:pPr eaLnBrk="1" hangingPunct="1">
              <a:lnSpc>
                <a:spcPct val="90000"/>
              </a:lnSpc>
            </a:pPr>
            <a:r>
              <a:rPr lang="en-US" sz="2200" dirty="0" smtClean="0"/>
              <a:t>Can purchase up to $75,000 (Ages 51-60)</a:t>
            </a:r>
          </a:p>
          <a:p>
            <a:pPr marL="0" indent="0" eaLnBrk="1" hangingPunct="1">
              <a:lnSpc>
                <a:spcPct val="90000"/>
              </a:lnSpc>
              <a:buNone/>
            </a:pPr>
            <a:endParaRPr lang="en-US" sz="2200" dirty="0" smtClean="0"/>
          </a:p>
          <a:p>
            <a:pPr eaLnBrk="1" hangingPunct="1">
              <a:lnSpc>
                <a:spcPct val="90000"/>
              </a:lnSpc>
            </a:pPr>
            <a:r>
              <a:rPr lang="en-US" sz="2200" u="sng" dirty="0" smtClean="0"/>
              <a:t>Spousal</a:t>
            </a:r>
            <a:r>
              <a:rPr lang="en-US" sz="2200" dirty="0" smtClean="0"/>
              <a:t> coverage up to $25,000 (Age 18-60)</a:t>
            </a:r>
          </a:p>
          <a:p>
            <a:pPr eaLnBrk="1" hangingPunct="1">
              <a:lnSpc>
                <a:spcPct val="90000"/>
              </a:lnSpc>
            </a:pPr>
            <a:endParaRPr lang="en-US" sz="2200" dirty="0"/>
          </a:p>
          <a:p>
            <a:pPr eaLnBrk="1" hangingPunct="1">
              <a:lnSpc>
                <a:spcPct val="90000"/>
              </a:lnSpc>
            </a:pPr>
            <a:r>
              <a:rPr lang="en-US" sz="2200" u="sng" dirty="0" smtClean="0"/>
              <a:t>Child</a:t>
            </a:r>
            <a:r>
              <a:rPr lang="en-US" sz="2200" dirty="0" smtClean="0"/>
              <a:t> benefit at $10,000 – if issue age is 15 days to 18YO. </a:t>
            </a:r>
            <a:r>
              <a:rPr lang="en-US" dirty="0" smtClean="0"/>
              <a:t> </a:t>
            </a:r>
            <a:r>
              <a:rPr lang="en-US" sz="1500" dirty="0" smtClean="0"/>
              <a:t>Insurance will continue to </a:t>
            </a:r>
            <a:r>
              <a:rPr lang="en-US" sz="1500" b="1" dirty="0" smtClean="0">
                <a:solidFill>
                  <a:schemeClr val="accent2"/>
                </a:solidFill>
              </a:rPr>
              <a:t>25 YO </a:t>
            </a:r>
            <a:r>
              <a:rPr lang="en-US" sz="1500" dirty="0" smtClean="0"/>
              <a:t>at which time they can convert to own policy up to $50,000</a:t>
            </a:r>
          </a:p>
          <a:p>
            <a:pPr marL="0" indent="0" algn="ctr" eaLnBrk="1" hangingPunct="1">
              <a:lnSpc>
                <a:spcPct val="90000"/>
              </a:lnSpc>
              <a:buNone/>
            </a:pPr>
            <a:endParaRPr lang="en-US" sz="1400" dirty="0" smtClean="0"/>
          </a:p>
          <a:p>
            <a:pPr marL="0" indent="0" algn="ctr" eaLnBrk="1" hangingPunct="1">
              <a:lnSpc>
                <a:spcPct val="90000"/>
              </a:lnSpc>
              <a:buNone/>
            </a:pPr>
            <a:endParaRPr lang="en-US" sz="1400" dirty="0"/>
          </a:p>
          <a:p>
            <a:pPr marL="0" indent="0" eaLnBrk="1" hangingPunct="1">
              <a:lnSpc>
                <a:spcPct val="90000"/>
              </a:lnSpc>
              <a:buNone/>
            </a:pPr>
            <a:r>
              <a:rPr lang="en-US" dirty="0" smtClean="0">
                <a:solidFill>
                  <a:srgbClr val="C00000"/>
                </a:solidFill>
              </a:rPr>
              <a:t>Guaranteed amounts only applicable on initial eligibility</a:t>
            </a:r>
          </a:p>
          <a:p>
            <a:pPr eaLnBrk="1" hangingPunct="1">
              <a:lnSpc>
                <a:spcPct val="90000"/>
              </a:lnSpc>
            </a:pPr>
            <a:endParaRPr lang="en-US" dirty="0" smtClean="0">
              <a:solidFill>
                <a:srgbClr val="FF3300"/>
              </a:solidFill>
            </a:endParaRPr>
          </a:p>
        </p:txBody>
      </p:sp>
      <p:sp>
        <p:nvSpPr>
          <p:cNvPr id="4" name="TextBox 3"/>
          <p:cNvSpPr txBox="1"/>
          <p:nvPr/>
        </p:nvSpPr>
        <p:spPr>
          <a:xfrm>
            <a:off x="7467600" y="6407705"/>
            <a:ext cx="248786" cy="369332"/>
          </a:xfrm>
          <a:prstGeom prst="rect">
            <a:avLst/>
          </a:prstGeom>
          <a:noFill/>
        </p:spPr>
        <p:txBody>
          <a:bodyPr wrap="none" rtlCol="0">
            <a:spAutoFit/>
          </a:bodyPr>
          <a:lstStyle/>
          <a:p>
            <a:r>
              <a:rPr lang="en-US" dirty="0" smtClean="0">
                <a:solidFill>
                  <a:srgbClr val="000000"/>
                </a:solidFill>
              </a:rPr>
              <a:t> </a:t>
            </a:r>
            <a:endParaRPr lang="en-US" dirty="0">
              <a:solidFill>
                <a:srgbClr val="000000"/>
              </a:solidFill>
            </a:endParaRPr>
          </a:p>
        </p:txBody>
      </p:sp>
      <p:sp>
        <p:nvSpPr>
          <p:cNvPr id="5" name="Pentagon 4"/>
          <p:cNvSpPr/>
          <p:nvPr/>
        </p:nvSpPr>
        <p:spPr>
          <a:xfrm>
            <a:off x="0" y="685800"/>
            <a:ext cx="1447800" cy="533400"/>
          </a:xfrm>
          <a:prstGeom prst="homePlate">
            <a:avLst/>
          </a:prstGeom>
          <a:solidFill>
            <a:srgbClr val="006699"/>
          </a:solidFill>
          <a:ln>
            <a:noFill/>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C00000"/>
              </a:solidFill>
            </a:endParaRPr>
          </a:p>
        </p:txBody>
      </p:sp>
    </p:spTree>
    <p:extLst>
      <p:ext uri="{BB962C8B-B14F-4D97-AF65-F5344CB8AC3E}">
        <p14:creationId xmlns:p14="http://schemas.microsoft.com/office/powerpoint/2010/main" val="23177592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3"/>
          <p:cNvSpPr>
            <a:spLocks noGrp="1" noChangeArrowheads="1"/>
          </p:cNvSpPr>
          <p:nvPr>
            <p:ph idx="1"/>
          </p:nvPr>
        </p:nvSpPr>
        <p:spPr>
          <a:xfrm>
            <a:off x="1679184" y="990600"/>
            <a:ext cx="6591985" cy="3777622"/>
          </a:xfrm>
        </p:spPr>
        <p:txBody>
          <a:bodyPr/>
          <a:lstStyle/>
          <a:p>
            <a:pPr eaLnBrk="1" hangingPunct="1">
              <a:buFont typeface="Wingdings" pitchFamily="2" charset="2"/>
              <a:buNone/>
            </a:pPr>
            <a:endParaRPr lang="en-US" dirty="0" smtClean="0"/>
          </a:p>
          <a:p>
            <a:pPr eaLnBrk="1" hangingPunct="1">
              <a:buFont typeface="Wingdings" pitchFamily="2" charset="2"/>
              <a:buNone/>
            </a:pPr>
            <a:endParaRPr lang="en-US" dirty="0" smtClean="0"/>
          </a:p>
          <a:p>
            <a:pPr eaLnBrk="1" hangingPunct="1">
              <a:buFont typeface="Wingdings" pitchFamily="2" charset="2"/>
              <a:buNone/>
            </a:pPr>
            <a:endParaRPr lang="en-US" dirty="0" smtClean="0"/>
          </a:p>
          <a:p>
            <a:pPr eaLnBrk="1" hangingPunct="1">
              <a:buFont typeface="Wingdings" pitchFamily="2" charset="2"/>
              <a:buNone/>
            </a:pPr>
            <a:endParaRPr lang="en-US" dirty="0" smtClean="0"/>
          </a:p>
          <a:p>
            <a:pPr eaLnBrk="1" hangingPunct="1">
              <a:buFont typeface="Wingdings" pitchFamily="2" charset="2"/>
              <a:buNone/>
            </a:pPr>
            <a:r>
              <a:rPr lang="en-US" sz="2200" dirty="0" smtClean="0"/>
              <a:t>Determined by Underwriting.</a:t>
            </a:r>
          </a:p>
        </p:txBody>
      </p:sp>
      <p:sp>
        <p:nvSpPr>
          <p:cNvPr id="139266" name="Rectangle 2"/>
          <p:cNvSpPr>
            <a:spLocks noGrp="1" noChangeArrowheads="1"/>
          </p:cNvSpPr>
          <p:nvPr>
            <p:ph type="title"/>
          </p:nvPr>
        </p:nvSpPr>
        <p:spPr>
          <a:xfrm>
            <a:off x="1391320" y="640795"/>
            <a:ext cx="6589199" cy="1280890"/>
          </a:xfrm>
        </p:spPr>
        <p:txBody>
          <a:bodyPr/>
          <a:lstStyle/>
          <a:p>
            <a:pPr eaLnBrk="1" hangingPunct="1"/>
            <a:r>
              <a:rPr lang="en-US" b="1" dirty="0" smtClean="0">
                <a:solidFill>
                  <a:srgbClr val="006699"/>
                </a:solidFill>
              </a:rPr>
              <a:t>CINCINNATI LIFE </a:t>
            </a:r>
            <a:r>
              <a:rPr lang="en-US" b="1" dirty="0" smtClean="0"/>
              <a:t/>
            </a:r>
            <a:br>
              <a:rPr lang="en-US" b="1" dirty="0" smtClean="0"/>
            </a:br>
            <a:endParaRPr lang="en-US" sz="2800" dirty="0" smtClean="0"/>
          </a:p>
        </p:txBody>
      </p:sp>
      <p:sp>
        <p:nvSpPr>
          <p:cNvPr id="5" name="Rectangle 3"/>
          <p:cNvSpPr txBox="1">
            <a:spLocks noChangeArrowheads="1"/>
          </p:cNvSpPr>
          <p:nvPr/>
        </p:nvSpPr>
        <p:spPr>
          <a:xfrm>
            <a:off x="1388534" y="3184211"/>
            <a:ext cx="6591985" cy="377762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fontAlgn="auto">
              <a:buFont typeface="Wingdings" pitchFamily="2" charset="2"/>
              <a:buNone/>
            </a:pPr>
            <a:endParaRPr lang="en-US" dirty="0" smtClean="0"/>
          </a:p>
          <a:p>
            <a:pPr fontAlgn="auto">
              <a:buFont typeface="Wingdings" pitchFamily="2" charset="2"/>
              <a:buNone/>
            </a:pPr>
            <a:endParaRPr lang="en-US" dirty="0" smtClean="0"/>
          </a:p>
          <a:p>
            <a:pPr fontAlgn="auto">
              <a:buFont typeface="Wingdings" pitchFamily="2" charset="2"/>
              <a:buNone/>
            </a:pPr>
            <a:endParaRPr lang="en-US" dirty="0" smtClean="0"/>
          </a:p>
          <a:p>
            <a:pPr fontAlgn="auto">
              <a:buFont typeface="Wingdings" pitchFamily="2" charset="2"/>
              <a:buNone/>
            </a:pPr>
            <a:r>
              <a:rPr lang="en-US" sz="2200" dirty="0" smtClean="0"/>
              <a:t>    Varies based on age and coverage amount requested.</a:t>
            </a:r>
          </a:p>
          <a:p>
            <a:pPr algn="ctr" fontAlgn="auto">
              <a:buFont typeface="Wingdings" pitchFamily="2" charset="2"/>
              <a:buNone/>
            </a:pPr>
            <a:endParaRPr lang="en-US" dirty="0" smtClean="0"/>
          </a:p>
          <a:p>
            <a:pPr algn="ctr" fontAlgn="auto">
              <a:buFont typeface="Wingdings" pitchFamily="2" charset="2"/>
              <a:buNone/>
            </a:pPr>
            <a:endParaRPr lang="en-US" dirty="0" smtClean="0"/>
          </a:p>
          <a:p>
            <a:pPr algn="ctr" fontAlgn="auto">
              <a:buFont typeface="Wingdings" pitchFamily="2" charset="2"/>
              <a:buNone/>
            </a:pPr>
            <a:endParaRPr lang="en-US" dirty="0" smtClean="0"/>
          </a:p>
        </p:txBody>
      </p:sp>
      <p:sp>
        <p:nvSpPr>
          <p:cNvPr id="6" name="Rectangle 2"/>
          <p:cNvSpPr txBox="1">
            <a:spLocks noChangeArrowheads="1"/>
          </p:cNvSpPr>
          <p:nvPr/>
        </p:nvSpPr>
        <p:spPr>
          <a:xfrm>
            <a:off x="1535252" y="3276600"/>
            <a:ext cx="6589199"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en-US" b="1" dirty="0" smtClean="0"/>
              <a:t/>
            </a:r>
            <a:br>
              <a:rPr lang="en-US" b="1" dirty="0" smtClean="0"/>
            </a:br>
            <a:r>
              <a:rPr lang="en-US" sz="2800" dirty="0" smtClean="0"/>
              <a:t>COST</a:t>
            </a:r>
          </a:p>
        </p:txBody>
      </p:sp>
      <p:sp>
        <p:nvSpPr>
          <p:cNvPr id="7" name="Rectangle 2"/>
          <p:cNvSpPr txBox="1">
            <a:spLocks noChangeArrowheads="1"/>
          </p:cNvSpPr>
          <p:nvPr/>
        </p:nvSpPr>
        <p:spPr>
          <a:xfrm>
            <a:off x="1535251" y="1488600"/>
            <a:ext cx="6589199"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fontAlgn="auto">
              <a:spcAft>
                <a:spcPts val="0"/>
              </a:spcAft>
            </a:pPr>
            <a:r>
              <a:rPr lang="en-US" b="1" dirty="0" smtClean="0"/>
              <a:t/>
            </a:r>
            <a:br>
              <a:rPr lang="en-US" b="1" dirty="0" smtClean="0"/>
            </a:br>
            <a:r>
              <a:rPr lang="en-US" sz="2800" dirty="0" smtClean="0"/>
              <a:t>EFFECTIVE DATE</a:t>
            </a:r>
          </a:p>
        </p:txBody>
      </p:sp>
      <p:sp>
        <p:nvSpPr>
          <p:cNvPr id="8" name="Pentagon 7"/>
          <p:cNvSpPr/>
          <p:nvPr/>
        </p:nvSpPr>
        <p:spPr>
          <a:xfrm>
            <a:off x="0" y="685800"/>
            <a:ext cx="1388534" cy="533400"/>
          </a:xfrm>
          <a:prstGeom prst="homePlate">
            <a:avLst/>
          </a:prstGeom>
          <a:solidFill>
            <a:srgbClr val="006699"/>
          </a:solidFill>
          <a:ln>
            <a:noFill/>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04299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Q4 and FY 2018 Revenues Inch Up for Humana | HealthLeaders Medi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32019" y="3048000"/>
            <a:ext cx="2464181" cy="1082531"/>
          </a:xfrm>
          <a:prstGeom prst="rect">
            <a:avLst/>
          </a:prstGeom>
          <a:noFill/>
          <a:extLst>
            <a:ext uri="{909E8E84-426E-40DD-AFC4-6F175D3DCCD1}">
              <a14:hiddenFill xmlns:a14="http://schemas.microsoft.com/office/drawing/2010/main">
                <a:solidFill>
                  <a:srgbClr val="FFFFFF"/>
                </a:solidFill>
              </a14:hiddenFill>
            </a:ext>
          </a:extLst>
        </p:spPr>
      </p:pic>
      <p:sp>
        <p:nvSpPr>
          <p:cNvPr id="114690" name="Rectangle 2"/>
          <p:cNvSpPr>
            <a:spLocks noGrp="1" noChangeArrowheads="1"/>
          </p:cNvSpPr>
          <p:nvPr>
            <p:ph type="title"/>
          </p:nvPr>
        </p:nvSpPr>
        <p:spPr/>
        <p:txBody>
          <a:bodyPr/>
          <a:lstStyle/>
          <a:p>
            <a:pPr eaLnBrk="1" hangingPunct="1"/>
            <a:r>
              <a:rPr lang="en-US" dirty="0" smtClean="0"/>
              <a:t>DENTAL INSURANCE</a:t>
            </a:r>
          </a:p>
        </p:txBody>
      </p:sp>
      <p:sp>
        <p:nvSpPr>
          <p:cNvPr id="114691" name="Rectangle 3"/>
          <p:cNvSpPr>
            <a:spLocks noGrp="1" noChangeArrowheads="1"/>
          </p:cNvSpPr>
          <p:nvPr>
            <p:ph idx="1"/>
          </p:nvPr>
        </p:nvSpPr>
        <p:spPr>
          <a:xfrm>
            <a:off x="1294995" y="1828800"/>
            <a:ext cx="5486805" cy="4114800"/>
          </a:xfrm>
        </p:spPr>
        <p:txBody>
          <a:bodyPr/>
          <a:lstStyle/>
          <a:p>
            <a:pPr algn="ctr" eaLnBrk="1" hangingPunct="1">
              <a:buClr>
                <a:schemeClr val="tx1"/>
              </a:buClr>
              <a:buFont typeface="Wingdings" pitchFamily="2" charset="2"/>
              <a:buNone/>
            </a:pPr>
            <a:endParaRPr lang="en-US" dirty="0" smtClean="0"/>
          </a:p>
          <a:p>
            <a:pPr algn="ctr" eaLnBrk="1" hangingPunct="1">
              <a:buClr>
                <a:schemeClr val="tx1"/>
              </a:buClr>
              <a:buFont typeface="Wingdings" pitchFamily="2" charset="2"/>
              <a:buNone/>
            </a:pPr>
            <a:endParaRPr lang="en-US" sz="4400" dirty="0" smtClean="0"/>
          </a:p>
          <a:p>
            <a:pPr algn="ctr" eaLnBrk="1" hangingPunct="1">
              <a:buClr>
                <a:schemeClr val="tx1"/>
              </a:buClr>
              <a:buFont typeface="Wingdings" pitchFamily="2" charset="2"/>
              <a:buNone/>
            </a:pPr>
            <a:r>
              <a:rPr lang="en-US" sz="4400" dirty="0" smtClean="0"/>
              <a:t>Provider:     </a:t>
            </a:r>
            <a:endParaRPr lang="en-US" sz="4400" b="1" dirty="0" smtClean="0">
              <a:solidFill>
                <a:srgbClr val="002060"/>
              </a:solidFill>
            </a:endParaRPr>
          </a:p>
          <a:p>
            <a:pPr algn="ctr" eaLnBrk="1" hangingPunct="1">
              <a:buClr>
                <a:schemeClr val="tx1"/>
              </a:buClr>
              <a:buFont typeface="Wingdings" pitchFamily="2" charset="2"/>
              <a:buNone/>
            </a:pPr>
            <a:endParaRPr lang="en-US" sz="4400" dirty="0" smtClean="0"/>
          </a:p>
          <a:p>
            <a:pPr algn="ctr" eaLnBrk="1" hangingPunct="1">
              <a:buClr>
                <a:schemeClr val="tx1"/>
              </a:buClr>
              <a:buFont typeface="Wingdings" pitchFamily="2" charset="2"/>
              <a:buNone/>
            </a:pPr>
            <a:endParaRPr lang="en-US" dirty="0" smtClean="0"/>
          </a:p>
          <a:p>
            <a:pPr algn="ctr" eaLnBrk="1" hangingPunct="1">
              <a:buClr>
                <a:schemeClr val="tx1"/>
              </a:buClr>
              <a:buFont typeface="Wingdings" pitchFamily="2" charset="2"/>
              <a:buNone/>
            </a:pPr>
            <a:endParaRPr lang="en-US" dirty="0" smtClean="0"/>
          </a:p>
          <a:p>
            <a:pPr eaLnBrk="1" hangingPunct="1">
              <a:buFont typeface="Wingdings" pitchFamily="2" charset="2"/>
              <a:buNone/>
            </a:pPr>
            <a:endParaRPr lang="en-US" dirty="0" smtClean="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3199" y="3200400"/>
            <a:ext cx="6591985" cy="1468800"/>
          </a:xfrm>
        </p:spPr>
        <p:txBody>
          <a:bodyPr/>
          <a:lstStyle/>
          <a:p>
            <a:r>
              <a:rPr lang="en-US" sz="2800" b="0" dirty="0" smtClean="0">
                <a:solidFill>
                  <a:schemeClr val="accent1">
                    <a:lumMod val="50000"/>
                  </a:schemeClr>
                </a:solidFill>
              </a:rPr>
              <a:t>Customer Service:  1-888-357-6767</a:t>
            </a:r>
            <a:endParaRPr lang="en-US" sz="2800" b="0" dirty="0">
              <a:solidFill>
                <a:schemeClr val="accent1">
                  <a:lumMod val="50000"/>
                </a:schemeClr>
              </a:solidFill>
            </a:endParaRPr>
          </a:p>
        </p:txBody>
      </p:sp>
      <p:sp>
        <p:nvSpPr>
          <p:cNvPr id="3" name="Text Placeholder 2"/>
          <p:cNvSpPr>
            <a:spLocks noGrp="1"/>
          </p:cNvSpPr>
          <p:nvPr>
            <p:ph type="body" idx="1"/>
          </p:nvPr>
        </p:nvSpPr>
        <p:spPr>
          <a:xfrm>
            <a:off x="1447799" y="3200400"/>
            <a:ext cx="6591985" cy="860400"/>
          </a:xfrm>
        </p:spPr>
        <p:txBody>
          <a:bodyPr>
            <a:normAutofit fontScale="92500" lnSpcReduction="20000"/>
          </a:bodyPr>
          <a:lstStyle/>
          <a:p>
            <a:r>
              <a:rPr lang="en-US" sz="4000" b="1" dirty="0" smtClean="0">
                <a:solidFill>
                  <a:srgbClr val="006699"/>
                </a:solidFill>
              </a:rPr>
              <a:t>CINCINNATI LIFE           </a:t>
            </a:r>
            <a:r>
              <a:rPr lang="en-US" sz="2800" dirty="0" smtClean="0">
                <a:solidFill>
                  <a:schemeClr val="accent2">
                    <a:lumMod val="75000"/>
                  </a:schemeClr>
                </a:solidFill>
              </a:rPr>
              <a:t>CONTACT</a:t>
            </a:r>
            <a:endParaRPr lang="en-US" sz="2800" dirty="0">
              <a:solidFill>
                <a:schemeClr val="accent2">
                  <a:lumMod val="75000"/>
                </a:schemeClr>
              </a:solidFill>
            </a:endParaRPr>
          </a:p>
        </p:txBody>
      </p:sp>
      <p:sp>
        <p:nvSpPr>
          <p:cNvPr id="4" name="Pentagon 3"/>
          <p:cNvSpPr/>
          <p:nvPr/>
        </p:nvSpPr>
        <p:spPr>
          <a:xfrm>
            <a:off x="12699" y="3095600"/>
            <a:ext cx="1409700" cy="638200"/>
          </a:xfrm>
          <a:prstGeom prst="homePlate">
            <a:avLst/>
          </a:prstGeom>
          <a:solidFill>
            <a:srgbClr val="006699"/>
          </a:solidFill>
          <a:ln>
            <a:noFill/>
          </a:ln>
          <a:effectLst>
            <a:outerShdw blurRad="50800" dist="38100" dir="2700000" algn="tl"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5" name="Rectangle 4"/>
          <p:cNvSpPr txBox="1">
            <a:spLocks noChangeArrowheads="1"/>
          </p:cNvSpPr>
          <p:nvPr/>
        </p:nvSpPr>
        <p:spPr>
          <a:xfrm>
            <a:off x="1422399" y="4669200"/>
            <a:ext cx="6866466" cy="1126283"/>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Font typeface="Wingdings 3" charset="2"/>
              <a:buNone/>
              <a:defRPr sz="2000" kern="1200">
                <a:solidFill>
                  <a:schemeClr val="tx1">
                    <a:lumMod val="65000"/>
                    <a:lumOff val="3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Font typeface="Wingdings 3"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9pPr>
          </a:lstStyle>
          <a:p>
            <a:pPr fontAlgn="auto"/>
            <a:r>
              <a:rPr lang="en-US" sz="2400" b="1" dirty="0" smtClean="0"/>
              <a:t>Contact Broker:  Brown &amp; Brown </a:t>
            </a:r>
            <a:r>
              <a:rPr lang="en-US" sz="2400" dirty="0" smtClean="0"/>
              <a:t>Representative, Laka Wilson at 502-814-0649</a:t>
            </a:r>
          </a:p>
        </p:txBody>
      </p:sp>
    </p:spTree>
    <p:extLst>
      <p:ext uri="{BB962C8B-B14F-4D97-AF65-F5344CB8AC3E}">
        <p14:creationId xmlns:p14="http://schemas.microsoft.com/office/powerpoint/2010/main" val="4806995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flac – PICANTE Today – Hot News Toda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0" y="2611820"/>
            <a:ext cx="4267200" cy="272217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b="1" dirty="0" smtClean="0"/>
              <a:t>SUPPLEMENTAL PLANS</a:t>
            </a:r>
            <a:endParaRPr lang="en-US" b="1" dirty="0"/>
          </a:p>
        </p:txBody>
      </p:sp>
      <p:sp>
        <p:nvSpPr>
          <p:cNvPr id="3" name="Content Placeholder 2"/>
          <p:cNvSpPr>
            <a:spLocks noGrp="1"/>
          </p:cNvSpPr>
          <p:nvPr>
            <p:ph idx="1"/>
          </p:nvPr>
        </p:nvSpPr>
        <p:spPr>
          <a:xfrm>
            <a:off x="990600" y="2611820"/>
            <a:ext cx="6343201" cy="3530600"/>
          </a:xfrm>
        </p:spPr>
        <p:txBody>
          <a:bodyPr>
            <a:normAutofit fontScale="85000" lnSpcReduction="20000"/>
          </a:bodyPr>
          <a:lstStyle/>
          <a:p>
            <a:r>
              <a:rPr lang="en-US" sz="2400" dirty="0" smtClean="0"/>
              <a:t>ACCIDENT</a:t>
            </a:r>
          </a:p>
          <a:p>
            <a:r>
              <a:rPr lang="en-US" sz="2400" dirty="0" smtClean="0"/>
              <a:t>CRITICAL ILLNESS</a:t>
            </a:r>
          </a:p>
          <a:p>
            <a:r>
              <a:rPr lang="en-US" sz="2400" dirty="0" smtClean="0"/>
              <a:t>SHORT-TERM DISABILITY</a:t>
            </a:r>
          </a:p>
          <a:p>
            <a:r>
              <a:rPr lang="en-US" sz="2400" dirty="0" smtClean="0"/>
              <a:t>HOSPITAL</a:t>
            </a:r>
          </a:p>
          <a:p>
            <a:pPr marL="137160" indent="0">
              <a:buNone/>
            </a:pPr>
            <a:endParaRPr lang="en-US" dirty="0"/>
          </a:p>
          <a:p>
            <a:pPr marL="137160" indent="0">
              <a:buNone/>
            </a:pPr>
            <a:r>
              <a:rPr lang="en-US" sz="2300" b="1" dirty="0" smtClean="0">
                <a:solidFill>
                  <a:srgbClr val="00A6DE"/>
                </a:solidFill>
              </a:rPr>
              <a:t>PROVIDED BY AFLAC</a:t>
            </a:r>
          </a:p>
          <a:p>
            <a:pPr marL="137160" indent="0">
              <a:buNone/>
            </a:pPr>
            <a:r>
              <a:rPr lang="en-US" dirty="0" smtClean="0"/>
              <a:t>Contact the sales representative to enroll.</a:t>
            </a:r>
          </a:p>
          <a:p>
            <a:pPr marL="137160" indent="0">
              <a:buNone/>
            </a:pPr>
            <a:endParaRPr lang="en-US" dirty="0" smtClean="0"/>
          </a:p>
          <a:p>
            <a:pPr marL="137160" indent="0">
              <a:buNone/>
            </a:pPr>
            <a:r>
              <a:rPr lang="en-US" b="1" dirty="0"/>
              <a:t> </a:t>
            </a:r>
            <a:r>
              <a:rPr lang="en-US" b="1" dirty="0" smtClean="0"/>
              <a:t>    </a:t>
            </a:r>
            <a:r>
              <a:rPr lang="en-US" b="1" dirty="0" smtClean="0">
                <a:solidFill>
                  <a:schemeClr val="tx1"/>
                </a:solidFill>
              </a:rPr>
              <a:t>Representative Shawn Colin</a:t>
            </a:r>
          </a:p>
          <a:p>
            <a:pPr marL="137160" indent="0">
              <a:buNone/>
            </a:pPr>
            <a:r>
              <a:rPr lang="en-US" b="1" dirty="0">
                <a:solidFill>
                  <a:schemeClr val="tx1"/>
                </a:solidFill>
              </a:rPr>
              <a:t> </a:t>
            </a:r>
            <a:r>
              <a:rPr lang="en-US" b="1" dirty="0" smtClean="0">
                <a:solidFill>
                  <a:schemeClr val="tx1"/>
                </a:solidFill>
              </a:rPr>
              <a:t>    Phone:  812-941-0839 (#4)</a:t>
            </a:r>
            <a:endParaRPr lang="en-US" b="1" dirty="0">
              <a:solidFill>
                <a:schemeClr val="tx1"/>
              </a:solidFill>
            </a:endParaRPr>
          </a:p>
        </p:txBody>
      </p:sp>
    </p:spTree>
    <p:extLst>
      <p:ext uri="{BB962C8B-B14F-4D97-AF65-F5344CB8AC3E}">
        <p14:creationId xmlns:p14="http://schemas.microsoft.com/office/powerpoint/2010/main" val="3134470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wellness benefit</a:t>
            </a:r>
            <a:endParaRPr lang="en-US" dirty="0"/>
          </a:p>
        </p:txBody>
      </p:sp>
      <p:sp>
        <p:nvSpPr>
          <p:cNvPr id="3" name="Subtitle 2"/>
          <p:cNvSpPr>
            <a:spLocks noGrp="1"/>
          </p:cNvSpPr>
          <p:nvPr>
            <p:ph type="subTitle" idx="1"/>
          </p:nvPr>
        </p:nvSpPr>
        <p:spPr/>
        <p:txBody>
          <a:bodyPr>
            <a:normAutofit/>
          </a:bodyPr>
          <a:lstStyle/>
          <a:p>
            <a:endParaRPr lang="en-US" sz="2800" dirty="0" smtClean="0">
              <a:solidFill>
                <a:schemeClr val="accent2">
                  <a:lumMod val="75000"/>
                </a:schemeClr>
              </a:solidFill>
            </a:endParaRPr>
          </a:p>
          <a:p>
            <a:r>
              <a:rPr lang="en-US" sz="2900" dirty="0" smtClean="0">
                <a:solidFill>
                  <a:srgbClr val="4E4F4F"/>
                </a:solidFill>
              </a:rPr>
              <a:t>Primary Care</a:t>
            </a:r>
            <a:endParaRPr lang="en-US" sz="2900" dirty="0">
              <a:solidFill>
                <a:srgbClr val="4E4F4F"/>
              </a:solidFill>
            </a:endParaRPr>
          </a:p>
        </p:txBody>
      </p:sp>
      <p:pic>
        <p:nvPicPr>
          <p:cNvPr id="5" name="Picture 4"/>
          <p:cNvPicPr>
            <a:picLocks noChangeAspect="1"/>
          </p:cNvPicPr>
          <p:nvPr/>
        </p:nvPicPr>
        <p:blipFill rotWithShape="1">
          <a:blip r:embed="rId2"/>
          <a:srcRect t="16971" b="5002"/>
          <a:stretch/>
        </p:blipFill>
        <p:spPr>
          <a:xfrm>
            <a:off x="0" y="1"/>
            <a:ext cx="9144000" cy="4572000"/>
          </a:xfrm>
          <a:prstGeom prst="rect">
            <a:avLst/>
          </a:prstGeom>
        </p:spPr>
      </p:pic>
      <p:pic>
        <p:nvPicPr>
          <p:cNvPr id="6" name="Picture 2" descr="BluMine Health Clinic | Wellness | Eastern Kentucky Univers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4933407"/>
            <a:ext cx="1971675" cy="769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79653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52400"/>
            <a:ext cx="6915150" cy="1499616"/>
          </a:xfrm>
        </p:spPr>
        <p:txBody>
          <a:bodyPr/>
          <a:lstStyle/>
          <a:p>
            <a:r>
              <a:rPr lang="en-US" b="1" dirty="0" smtClean="0"/>
              <a:t>EMPLOYER PAID HEALTH CLINIC</a:t>
            </a:r>
            <a:r>
              <a:rPr lang="en-US" dirty="0" smtClean="0"/>
              <a:t/>
            </a:r>
            <a:br>
              <a:rPr lang="en-US" dirty="0" smtClean="0"/>
            </a:br>
            <a:r>
              <a:rPr lang="en-US" sz="3600" dirty="0" smtClean="0">
                <a:solidFill>
                  <a:srgbClr val="4E4F4F"/>
                </a:solidFill>
              </a:rPr>
              <a:t>BluMine Health</a:t>
            </a:r>
            <a:endParaRPr lang="en-US" sz="3600" dirty="0">
              <a:solidFill>
                <a:srgbClr val="4E4F4F"/>
              </a:solidFill>
            </a:endParaRPr>
          </a:p>
        </p:txBody>
      </p:sp>
      <p:sp>
        <p:nvSpPr>
          <p:cNvPr id="3" name="Content Placeholder 2"/>
          <p:cNvSpPr>
            <a:spLocks noGrp="1"/>
          </p:cNvSpPr>
          <p:nvPr>
            <p:ph idx="1"/>
          </p:nvPr>
        </p:nvSpPr>
        <p:spPr>
          <a:xfrm>
            <a:off x="1371600" y="1828800"/>
            <a:ext cx="7086600" cy="4392168"/>
          </a:xfrm>
        </p:spPr>
        <p:txBody>
          <a:bodyPr>
            <a:normAutofit fontScale="32500" lnSpcReduction="20000"/>
          </a:bodyPr>
          <a:lstStyle/>
          <a:p>
            <a:pPr marL="0" indent="0">
              <a:buNone/>
            </a:pPr>
            <a:r>
              <a:rPr lang="en-US" sz="6800" b="1" spc="-150" dirty="0" smtClean="0">
                <a:solidFill>
                  <a:schemeClr val="accent2">
                    <a:lumMod val="75000"/>
                  </a:schemeClr>
                </a:solidFill>
              </a:rPr>
              <a:t>Hours of Operation</a:t>
            </a:r>
            <a:r>
              <a:rPr lang="en-US" sz="6800" spc="-150" dirty="0" smtClean="0">
                <a:solidFill>
                  <a:schemeClr val="accent2">
                    <a:lumMod val="75000"/>
                  </a:schemeClr>
                </a:solidFill>
              </a:rPr>
              <a:t>: </a:t>
            </a:r>
            <a:r>
              <a:rPr lang="en-US" sz="6800" spc="-150" dirty="0" smtClean="0"/>
              <a:t>Monday-Friday  8:00a.m.-4:30p.m.</a:t>
            </a:r>
          </a:p>
          <a:p>
            <a:pPr marL="0" indent="0">
              <a:buNone/>
            </a:pPr>
            <a:endParaRPr lang="en-US" sz="2500" spc="-150" dirty="0"/>
          </a:p>
          <a:p>
            <a:pPr marL="0" indent="0">
              <a:buNone/>
            </a:pPr>
            <a:r>
              <a:rPr lang="en-US" sz="6800" b="1" spc="-150" dirty="0" smtClean="0">
                <a:solidFill>
                  <a:schemeClr val="accent2">
                    <a:lumMod val="75000"/>
                  </a:schemeClr>
                </a:solidFill>
              </a:rPr>
              <a:t>Location</a:t>
            </a:r>
            <a:r>
              <a:rPr lang="en-US" sz="6800" spc="-150" dirty="0" smtClean="0">
                <a:solidFill>
                  <a:schemeClr val="accent2">
                    <a:lumMod val="75000"/>
                  </a:schemeClr>
                </a:solidFill>
              </a:rPr>
              <a:t>: </a:t>
            </a:r>
            <a:r>
              <a:rPr lang="en-US" sz="6800" spc="-150" dirty="0" smtClean="0"/>
              <a:t>255 Quartermaster Court </a:t>
            </a:r>
            <a:r>
              <a:rPr lang="en-US" sz="6800" spc="-150" dirty="0"/>
              <a:t>(</a:t>
            </a:r>
            <a:r>
              <a:rPr lang="en-US" sz="6800" spc="-150" dirty="0" smtClean="0"/>
              <a:t>inside the quadrangle)</a:t>
            </a:r>
          </a:p>
          <a:p>
            <a:pPr marL="0" indent="0">
              <a:buNone/>
            </a:pPr>
            <a:endParaRPr lang="en-US" sz="2500" spc="-150" dirty="0" smtClean="0"/>
          </a:p>
          <a:p>
            <a:pPr marL="0" indent="0">
              <a:buNone/>
            </a:pPr>
            <a:r>
              <a:rPr lang="en-US" sz="6800" b="1" spc="-150" dirty="0" smtClean="0">
                <a:solidFill>
                  <a:schemeClr val="accent2">
                    <a:lumMod val="75000"/>
                  </a:schemeClr>
                </a:solidFill>
              </a:rPr>
              <a:t>Coverage</a:t>
            </a:r>
            <a:r>
              <a:rPr lang="en-US" sz="6800" spc="-150" dirty="0" smtClean="0">
                <a:solidFill>
                  <a:schemeClr val="accent2">
                    <a:lumMod val="75000"/>
                  </a:schemeClr>
                </a:solidFill>
              </a:rPr>
              <a:t>: </a:t>
            </a:r>
            <a:r>
              <a:rPr lang="en-US" sz="6800" spc="-150" dirty="0" smtClean="0"/>
              <a:t>For you and your eligible dependents.</a:t>
            </a:r>
          </a:p>
          <a:p>
            <a:pPr marL="0" indent="0">
              <a:buNone/>
            </a:pPr>
            <a:endParaRPr lang="en-US" sz="2500" spc="-150" dirty="0"/>
          </a:p>
          <a:p>
            <a:pPr marL="0" indent="0">
              <a:buNone/>
            </a:pPr>
            <a:r>
              <a:rPr lang="en-US" sz="6800" b="1" spc="-150" dirty="0" smtClean="0">
                <a:solidFill>
                  <a:schemeClr val="accent2">
                    <a:lumMod val="75000"/>
                  </a:schemeClr>
                </a:solidFill>
              </a:rPr>
              <a:t>Cost: </a:t>
            </a:r>
            <a:r>
              <a:rPr lang="en-US" sz="6800" spc="-150" dirty="0" smtClean="0"/>
              <a:t>No cost to you! City of Jeffersonville paid benefit.</a:t>
            </a:r>
          </a:p>
          <a:p>
            <a:pPr marL="0" indent="0">
              <a:buNone/>
            </a:pPr>
            <a:endParaRPr lang="en-US" sz="2500" dirty="0" smtClean="0"/>
          </a:p>
          <a:p>
            <a:pPr marL="0" indent="0">
              <a:buNone/>
            </a:pPr>
            <a:r>
              <a:rPr lang="en-US" sz="6800" b="1" spc="-150" dirty="0" smtClean="0">
                <a:solidFill>
                  <a:schemeClr val="accent2">
                    <a:lumMod val="75000"/>
                  </a:schemeClr>
                </a:solidFill>
              </a:rPr>
              <a:t>Call: </a:t>
            </a:r>
            <a:r>
              <a:rPr lang="en-US" sz="6800" b="1" spc="-150" dirty="0" smtClean="0"/>
              <a:t>812-282-4485</a:t>
            </a:r>
            <a:endParaRPr lang="en-US" sz="6800" b="1" spc="-150" dirty="0"/>
          </a:p>
          <a:p>
            <a:pPr marL="0" indent="0">
              <a:buNone/>
            </a:pPr>
            <a:endParaRPr lang="en-US" b="1" dirty="0" smtClean="0">
              <a:solidFill>
                <a:schemeClr val="accent2"/>
              </a:solidFill>
            </a:endParaRPr>
          </a:p>
          <a:p>
            <a:pPr marL="0" indent="0" algn="ctr">
              <a:buNone/>
            </a:pPr>
            <a:endParaRPr lang="en-US" sz="4300" dirty="0" smtClean="0">
              <a:solidFill>
                <a:srgbClr val="C00000"/>
              </a:solidFill>
            </a:endParaRPr>
          </a:p>
          <a:p>
            <a:pPr marL="0" indent="0">
              <a:buNone/>
            </a:pPr>
            <a:r>
              <a:rPr lang="en-US" sz="3700" dirty="0" smtClean="0">
                <a:solidFill>
                  <a:srgbClr val="C00000"/>
                </a:solidFill>
              </a:rPr>
              <a:t>ENROLLMENT IS NOT AUTOMATIC.  </a:t>
            </a:r>
          </a:p>
          <a:p>
            <a:pPr marL="0" indent="0">
              <a:buNone/>
            </a:pPr>
            <a:r>
              <a:rPr lang="en-US" sz="3700" dirty="0" smtClean="0">
                <a:solidFill>
                  <a:srgbClr val="C00000"/>
                </a:solidFill>
              </a:rPr>
              <a:t>EMPLOYEE MUST ELECT COVERAGE AND ENROLL TO RECEIVE THIS BENEFIT.</a:t>
            </a:r>
            <a:endParaRPr lang="en-US" sz="3700" dirty="0">
              <a:solidFill>
                <a:srgbClr val="C00000"/>
              </a:solidFill>
            </a:endParaRPr>
          </a:p>
        </p:txBody>
      </p:sp>
      <p:pic>
        <p:nvPicPr>
          <p:cNvPr id="4" name="Picture 3"/>
          <p:cNvPicPr>
            <a:picLocks noChangeAspect="1"/>
          </p:cNvPicPr>
          <p:nvPr/>
        </p:nvPicPr>
        <p:blipFill rotWithShape="1">
          <a:blip r:embed="rId2"/>
          <a:srcRect t="16971" r="85345" b="5002"/>
          <a:stretch/>
        </p:blipFill>
        <p:spPr>
          <a:xfrm flipH="1">
            <a:off x="8058150" y="-16934"/>
            <a:ext cx="1085850" cy="6874933"/>
          </a:xfrm>
          <a:prstGeom prst="rect">
            <a:avLst/>
          </a:prstGeom>
        </p:spPr>
      </p:pic>
      <p:pic>
        <p:nvPicPr>
          <p:cNvPr id="5" name="Picture 4"/>
          <p:cNvPicPr>
            <a:picLocks noChangeAspect="1"/>
          </p:cNvPicPr>
          <p:nvPr/>
        </p:nvPicPr>
        <p:blipFill rotWithShape="1">
          <a:blip r:embed="rId2"/>
          <a:srcRect t="16971" r="85345" b="5002"/>
          <a:stretch/>
        </p:blipFill>
        <p:spPr>
          <a:xfrm>
            <a:off x="0" y="-76200"/>
            <a:ext cx="1085850" cy="6874933"/>
          </a:xfrm>
          <a:prstGeom prst="rect">
            <a:avLst/>
          </a:prstGeom>
        </p:spPr>
      </p:pic>
      <p:pic>
        <p:nvPicPr>
          <p:cNvPr id="6" name="Picture 2" descr="BluMine Health Clinic | Wellness | Eastern Kentucky Univers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5943600"/>
            <a:ext cx="1971675" cy="769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23864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1250" y="121752"/>
            <a:ext cx="6972300" cy="1499616"/>
          </a:xfrm>
        </p:spPr>
        <p:txBody>
          <a:bodyPr/>
          <a:lstStyle/>
          <a:p>
            <a:r>
              <a:rPr lang="en-US" b="1" dirty="0" smtClean="0"/>
              <a:t>Care center services</a:t>
            </a:r>
            <a:r>
              <a:rPr lang="en-US" dirty="0" smtClean="0"/>
              <a:t/>
            </a:r>
            <a:br>
              <a:rPr lang="en-US" dirty="0" smtClean="0"/>
            </a:br>
            <a:r>
              <a:rPr lang="en-US" sz="3600" dirty="0" smtClean="0">
                <a:solidFill>
                  <a:srgbClr val="4E4F4F"/>
                </a:solidFill>
              </a:rPr>
              <a:t>BluMine Health</a:t>
            </a:r>
            <a:endParaRPr lang="en-US" sz="3600" dirty="0">
              <a:solidFill>
                <a:srgbClr val="4E4F4F"/>
              </a:solidFill>
            </a:endParaRPr>
          </a:p>
        </p:txBody>
      </p:sp>
      <p:sp>
        <p:nvSpPr>
          <p:cNvPr id="3" name="Content Placeholder 2"/>
          <p:cNvSpPr>
            <a:spLocks noGrp="1"/>
          </p:cNvSpPr>
          <p:nvPr>
            <p:ph idx="1"/>
          </p:nvPr>
        </p:nvSpPr>
        <p:spPr>
          <a:xfrm>
            <a:off x="1254126" y="1524000"/>
            <a:ext cx="6661150" cy="5274732"/>
          </a:xfrm>
        </p:spPr>
        <p:txBody>
          <a:bodyPr>
            <a:normAutofit/>
          </a:bodyPr>
          <a:lstStyle/>
          <a:p>
            <a:pPr marL="287338" indent="-287338">
              <a:buClr>
                <a:schemeClr val="accent2">
                  <a:lumMod val="75000"/>
                </a:schemeClr>
              </a:buClr>
              <a:buFont typeface="Wingdings" panose="05000000000000000000" pitchFamily="2" charset="2"/>
              <a:buChar char="ü"/>
            </a:pPr>
            <a:r>
              <a:rPr lang="en-US" sz="1600" dirty="0" err="1" smtClean="0"/>
              <a:t>Blumine</a:t>
            </a:r>
            <a:r>
              <a:rPr lang="en-US" sz="1600" dirty="0" smtClean="0"/>
              <a:t> Health performs over 120 primary healthcare procedures           </a:t>
            </a:r>
            <a:r>
              <a:rPr lang="en-US" sz="1600" b="1" dirty="0" smtClean="0">
                <a:solidFill>
                  <a:srgbClr val="C00000"/>
                </a:solidFill>
              </a:rPr>
              <a:t>FREE OF CHARGE</a:t>
            </a:r>
            <a:r>
              <a:rPr lang="en-US" sz="1600" dirty="0" smtClean="0"/>
              <a:t>…NO co-pays and NO deductibles.  Please see your     HR Department for eligibility.</a:t>
            </a:r>
          </a:p>
          <a:p>
            <a:pPr marL="287338" indent="-287338">
              <a:buClr>
                <a:schemeClr val="accent2">
                  <a:lumMod val="75000"/>
                </a:schemeClr>
              </a:buClr>
              <a:buFont typeface="Wingdings" panose="05000000000000000000" pitchFamily="2" charset="2"/>
              <a:buChar char="ü"/>
            </a:pPr>
            <a:endParaRPr lang="en-US" sz="1600" dirty="0" smtClean="0"/>
          </a:p>
          <a:p>
            <a:pPr>
              <a:buClr>
                <a:schemeClr val="accent2">
                  <a:lumMod val="75000"/>
                </a:schemeClr>
              </a:buClr>
              <a:buFont typeface="Wingdings" panose="05000000000000000000" pitchFamily="2" charset="2"/>
              <a:buChar char="ü"/>
            </a:pPr>
            <a:endParaRPr lang="en-US" sz="1800" dirty="0"/>
          </a:p>
          <a:p>
            <a:pPr>
              <a:buClr>
                <a:schemeClr val="accent2">
                  <a:lumMod val="75000"/>
                </a:schemeClr>
              </a:buClr>
              <a:buFont typeface="Wingdings" panose="05000000000000000000" pitchFamily="2" charset="2"/>
              <a:buChar char="ü"/>
            </a:pPr>
            <a:endParaRPr lang="en-US" sz="1800" dirty="0" smtClean="0"/>
          </a:p>
          <a:p>
            <a:pPr>
              <a:buClr>
                <a:schemeClr val="accent2">
                  <a:lumMod val="75000"/>
                </a:schemeClr>
              </a:buClr>
              <a:buFont typeface="Wingdings" panose="05000000000000000000" pitchFamily="2" charset="2"/>
              <a:buChar char="ü"/>
            </a:pPr>
            <a:endParaRPr lang="en-US" sz="1800" dirty="0" smtClean="0"/>
          </a:p>
          <a:p>
            <a:pPr marL="0" indent="0">
              <a:buClr>
                <a:schemeClr val="accent2">
                  <a:lumMod val="75000"/>
                </a:schemeClr>
              </a:buClr>
              <a:buNone/>
            </a:pPr>
            <a:endParaRPr lang="en-US" sz="1800" dirty="0" smtClean="0"/>
          </a:p>
          <a:p>
            <a:pPr marL="287338" indent="-287338">
              <a:buClr>
                <a:schemeClr val="accent2">
                  <a:lumMod val="75000"/>
                </a:schemeClr>
              </a:buClr>
              <a:buFont typeface="Wingdings" panose="05000000000000000000" pitchFamily="2" charset="2"/>
              <a:buChar char="ü"/>
            </a:pPr>
            <a:r>
              <a:rPr lang="en-US" sz="1600" dirty="0" smtClean="0"/>
              <a:t>No Cost Medications – </a:t>
            </a:r>
            <a:r>
              <a:rPr lang="en-US" sz="1600" dirty="0" smtClean="0"/>
              <a:t>Some </a:t>
            </a:r>
            <a:r>
              <a:rPr lang="en-US" sz="1600" dirty="0" smtClean="0"/>
              <a:t>of the most frequently prescribed </a:t>
            </a:r>
            <a:r>
              <a:rPr lang="en-US" sz="1600" dirty="0" smtClean="0"/>
              <a:t>medications </a:t>
            </a:r>
            <a:r>
              <a:rPr lang="en-US" sz="1600" dirty="0" smtClean="0"/>
              <a:t>are free to employees and their dependents for </a:t>
            </a:r>
            <a:r>
              <a:rPr lang="en-US" sz="1600" dirty="0" smtClean="0"/>
              <a:t>initial </a:t>
            </a:r>
            <a:r>
              <a:rPr lang="en-US" sz="1600" dirty="0" smtClean="0"/>
              <a:t>dosage.</a:t>
            </a:r>
          </a:p>
          <a:p>
            <a:pPr>
              <a:buClr>
                <a:schemeClr val="accent2">
                  <a:lumMod val="75000"/>
                </a:schemeClr>
              </a:buClr>
              <a:buFont typeface="Wingdings" panose="05000000000000000000" pitchFamily="2" charset="2"/>
              <a:buChar char="ü"/>
            </a:pPr>
            <a:endParaRPr lang="en-US" sz="400" dirty="0" smtClean="0"/>
          </a:p>
          <a:p>
            <a:pPr>
              <a:lnSpc>
                <a:spcPct val="100000"/>
              </a:lnSpc>
              <a:spcBef>
                <a:spcPts val="0"/>
              </a:spcBef>
              <a:spcAft>
                <a:spcPts val="0"/>
              </a:spcAft>
              <a:buClr>
                <a:schemeClr val="accent2">
                  <a:lumMod val="75000"/>
                </a:schemeClr>
              </a:buClr>
              <a:buFont typeface="Wingdings" panose="05000000000000000000" pitchFamily="2" charset="2"/>
              <a:buChar char="ü"/>
            </a:pPr>
            <a:r>
              <a:rPr lang="en-US" sz="1800" dirty="0" smtClean="0"/>
              <a:t>  </a:t>
            </a:r>
            <a:r>
              <a:rPr lang="en-US" sz="1600" dirty="0" smtClean="0"/>
              <a:t>BMH specializes in the following:</a:t>
            </a:r>
          </a:p>
          <a:p>
            <a:pPr marL="685800" indent="-228600">
              <a:lnSpc>
                <a:spcPct val="100000"/>
              </a:lnSpc>
              <a:spcBef>
                <a:spcPts val="0"/>
              </a:spcBef>
              <a:spcAft>
                <a:spcPts val="0"/>
              </a:spcAft>
              <a:buClr>
                <a:schemeClr val="accent2">
                  <a:lumMod val="75000"/>
                </a:schemeClr>
              </a:buClr>
              <a:buFont typeface="Wingdings" panose="05000000000000000000" pitchFamily="2" charset="2"/>
              <a:buChar char="ü"/>
              <a:tabLst>
                <a:tab pos="576263" algn="l"/>
              </a:tabLst>
            </a:pPr>
            <a:r>
              <a:rPr lang="en-US" sz="1400" dirty="0" smtClean="0"/>
              <a:t>Management of Chronic Healthcare</a:t>
            </a:r>
          </a:p>
          <a:p>
            <a:pPr marL="685800" indent="-228600">
              <a:lnSpc>
                <a:spcPct val="100000"/>
              </a:lnSpc>
              <a:spcBef>
                <a:spcPts val="0"/>
              </a:spcBef>
              <a:spcAft>
                <a:spcPts val="0"/>
              </a:spcAft>
              <a:buClr>
                <a:schemeClr val="accent2">
                  <a:lumMod val="75000"/>
                </a:schemeClr>
              </a:buClr>
              <a:buFont typeface="Wingdings" panose="05000000000000000000" pitchFamily="2" charset="2"/>
              <a:buChar char="ü"/>
              <a:tabLst>
                <a:tab pos="576263" algn="l"/>
              </a:tabLst>
            </a:pPr>
            <a:r>
              <a:rPr lang="en-US" sz="1400" dirty="0" smtClean="0"/>
              <a:t>Prevention Focused Care</a:t>
            </a:r>
          </a:p>
          <a:p>
            <a:pPr marL="685800" indent="-228600">
              <a:lnSpc>
                <a:spcPct val="100000"/>
              </a:lnSpc>
              <a:spcBef>
                <a:spcPts val="0"/>
              </a:spcBef>
              <a:spcAft>
                <a:spcPts val="0"/>
              </a:spcAft>
              <a:buClr>
                <a:schemeClr val="accent2">
                  <a:lumMod val="75000"/>
                </a:schemeClr>
              </a:buClr>
              <a:buFont typeface="Wingdings" panose="05000000000000000000" pitchFamily="2" charset="2"/>
              <a:buChar char="ü"/>
              <a:tabLst>
                <a:tab pos="576263" algn="l"/>
              </a:tabLst>
            </a:pPr>
            <a:r>
              <a:rPr lang="en-US" sz="1400" dirty="0" smtClean="0"/>
              <a:t>Acute Care</a:t>
            </a:r>
          </a:p>
        </p:txBody>
      </p:sp>
      <p:pic>
        <p:nvPicPr>
          <p:cNvPr id="4" name="Picture 3"/>
          <p:cNvPicPr>
            <a:picLocks noChangeAspect="1"/>
          </p:cNvPicPr>
          <p:nvPr/>
        </p:nvPicPr>
        <p:blipFill rotWithShape="1">
          <a:blip r:embed="rId2"/>
          <a:srcRect t="16971" r="85345" b="5002"/>
          <a:stretch/>
        </p:blipFill>
        <p:spPr>
          <a:xfrm flipH="1">
            <a:off x="8058150" y="-16934"/>
            <a:ext cx="1085850" cy="6874933"/>
          </a:xfrm>
          <a:prstGeom prst="rect">
            <a:avLst/>
          </a:prstGeom>
        </p:spPr>
      </p:pic>
      <p:pic>
        <p:nvPicPr>
          <p:cNvPr id="5" name="Picture 4"/>
          <p:cNvPicPr>
            <a:picLocks noChangeAspect="1"/>
          </p:cNvPicPr>
          <p:nvPr/>
        </p:nvPicPr>
        <p:blipFill rotWithShape="1">
          <a:blip r:embed="rId2"/>
          <a:srcRect t="16971" r="85345" b="5002"/>
          <a:stretch/>
        </p:blipFill>
        <p:spPr>
          <a:xfrm>
            <a:off x="0" y="-16933"/>
            <a:ext cx="1085850" cy="6874933"/>
          </a:xfrm>
          <a:prstGeom prst="rect">
            <a:avLst/>
          </a:prstGeom>
        </p:spPr>
      </p:pic>
      <p:pic>
        <p:nvPicPr>
          <p:cNvPr id="1026" name="Picture 2" descr="BluMine Health Clinic | Wellness | Eastern Kentucky Univers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5943600"/>
            <a:ext cx="1971675" cy="76921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 5"/>
          <p:cNvGraphicFramePr>
            <a:graphicFrameLocks noGrp="1"/>
          </p:cNvGraphicFramePr>
          <p:nvPr>
            <p:extLst>
              <p:ext uri="{D42A27DB-BD31-4B8C-83A1-F6EECF244321}">
                <p14:modId xmlns:p14="http://schemas.microsoft.com/office/powerpoint/2010/main" val="2229429417"/>
              </p:ext>
            </p:extLst>
          </p:nvPr>
        </p:nvGraphicFramePr>
        <p:xfrm>
          <a:off x="1607343" y="2430195"/>
          <a:ext cx="6040438" cy="1837005"/>
        </p:xfrm>
        <a:graphic>
          <a:graphicData uri="http://schemas.openxmlformats.org/drawingml/2006/table">
            <a:tbl>
              <a:tblPr firstRow="1" bandRow="1">
                <a:tableStyleId>{5C22544A-7EE6-4342-B048-85BDC9FD1C3A}</a:tableStyleId>
              </a:tblPr>
              <a:tblGrid>
                <a:gridCol w="2182117"/>
                <a:gridCol w="2105721"/>
                <a:gridCol w="1752600"/>
              </a:tblGrid>
              <a:tr h="304800">
                <a:tc>
                  <a:txBody>
                    <a:bodyPr/>
                    <a:lstStyle/>
                    <a:p>
                      <a:pPr marL="171450" indent="-171450">
                        <a:buFont typeface="Wingdings" panose="05000000000000000000" pitchFamily="2" charset="2"/>
                        <a:buChar char="ü"/>
                      </a:pPr>
                      <a:r>
                        <a:rPr lang="en-US" sz="1200" b="0" dirty="0" smtClean="0">
                          <a:solidFill>
                            <a:srgbClr val="006699"/>
                          </a:solidFill>
                        </a:rPr>
                        <a:t>Annual wellness</a:t>
                      </a:r>
                      <a:r>
                        <a:rPr lang="en-US" sz="1200" b="0" baseline="0" dirty="0" smtClean="0">
                          <a:solidFill>
                            <a:srgbClr val="006699"/>
                          </a:solidFill>
                        </a:rPr>
                        <a:t> physicals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Font typeface="Wingdings" panose="05000000000000000000" pitchFamily="2" charset="2"/>
                        <a:buChar char="ü"/>
                      </a:pPr>
                      <a:r>
                        <a:rPr lang="en-US" sz="1200" b="0" dirty="0" smtClean="0">
                          <a:solidFill>
                            <a:srgbClr val="006699"/>
                          </a:solidFill>
                        </a:rPr>
                        <a:t>EKGs w/basic</a:t>
                      </a:r>
                      <a:r>
                        <a:rPr lang="en-US" sz="1200" b="0" baseline="0" dirty="0" smtClean="0">
                          <a:solidFill>
                            <a:srgbClr val="006699"/>
                          </a:solidFill>
                        </a:rPr>
                        <a:t> interpretation</a:t>
                      </a:r>
                      <a:endParaRPr lang="en-US" sz="1200" b="0" dirty="0">
                        <a:solidFill>
                          <a:srgbClr val="006699"/>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Font typeface="Wingdings" panose="05000000000000000000" pitchFamily="2" charset="2"/>
                        <a:buChar char="ü"/>
                      </a:pPr>
                      <a:r>
                        <a:rPr lang="en-US" sz="1200" b="0" smtClean="0">
                          <a:solidFill>
                            <a:srgbClr val="006699"/>
                          </a:solidFill>
                        </a:rPr>
                        <a:t>Sinus infections</a:t>
                      </a:r>
                      <a:endParaRPr lang="en-US" sz="1200" b="0" dirty="0" smtClean="0">
                        <a:solidFill>
                          <a:srgbClr val="006699"/>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04800">
                <a:tc>
                  <a:txBody>
                    <a:bodyPr/>
                    <a:lstStyle/>
                    <a:p>
                      <a:pPr marL="171450" indent="-171450">
                        <a:buFont typeface="Wingdings" panose="05000000000000000000" pitchFamily="2" charset="2"/>
                        <a:buChar char="ü"/>
                      </a:pPr>
                      <a:r>
                        <a:rPr lang="en-US" sz="1200" dirty="0" smtClean="0">
                          <a:solidFill>
                            <a:srgbClr val="006699"/>
                          </a:solidFill>
                        </a:rPr>
                        <a:t>Asthma</a:t>
                      </a:r>
                      <a:r>
                        <a:rPr lang="en-US" sz="1200" baseline="0" dirty="0" smtClean="0">
                          <a:solidFill>
                            <a:srgbClr val="006699"/>
                          </a:solidFill>
                        </a:rPr>
                        <a:t>/Breathing treatments</a:t>
                      </a:r>
                      <a:endParaRPr lang="en-US" sz="1200" dirty="0">
                        <a:solidFill>
                          <a:srgbClr val="006699"/>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Font typeface="Wingdings" panose="05000000000000000000" pitchFamily="2" charset="2"/>
                        <a:buChar char="ü"/>
                      </a:pPr>
                      <a:r>
                        <a:rPr lang="en-US" sz="1200" dirty="0" smtClean="0">
                          <a:solidFill>
                            <a:srgbClr val="006699"/>
                          </a:solidFill>
                        </a:rPr>
                        <a:t>Minor</a:t>
                      </a:r>
                      <a:r>
                        <a:rPr lang="en-US" sz="1200" baseline="0" dirty="0" smtClean="0">
                          <a:solidFill>
                            <a:srgbClr val="006699"/>
                          </a:solidFill>
                        </a:rPr>
                        <a:t> sprains/strains</a:t>
                      </a:r>
                      <a:endParaRPr lang="en-US" sz="1200" dirty="0">
                        <a:solidFill>
                          <a:srgbClr val="006699"/>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Font typeface="Wingdings" panose="05000000000000000000" pitchFamily="2" charset="2"/>
                        <a:buChar char="ü"/>
                      </a:pPr>
                      <a:r>
                        <a:rPr lang="en-US" sz="1200" dirty="0" smtClean="0">
                          <a:solidFill>
                            <a:srgbClr val="006699"/>
                          </a:solidFill>
                        </a:rPr>
                        <a:t>Sore</a:t>
                      </a:r>
                      <a:r>
                        <a:rPr lang="en-US" sz="1200" baseline="0" dirty="0" smtClean="0">
                          <a:solidFill>
                            <a:srgbClr val="006699"/>
                          </a:solidFill>
                        </a:rPr>
                        <a:t> throat/Strep test</a:t>
                      </a:r>
                      <a:endParaRPr lang="en-US" sz="1200" dirty="0">
                        <a:solidFill>
                          <a:srgbClr val="006699"/>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81000">
                <a:tc>
                  <a:txBody>
                    <a:bodyPr/>
                    <a:lstStyle/>
                    <a:p>
                      <a:pPr marL="171450" indent="-171450">
                        <a:buFont typeface="Wingdings" panose="05000000000000000000" pitchFamily="2" charset="2"/>
                        <a:buChar char="ü"/>
                      </a:pPr>
                      <a:r>
                        <a:rPr lang="en-US" sz="1200" dirty="0" smtClean="0">
                          <a:solidFill>
                            <a:srgbClr val="006699"/>
                          </a:solidFill>
                        </a:rPr>
                        <a:t>Allergy injections              </a:t>
                      </a:r>
                      <a:r>
                        <a:rPr lang="en-US" sz="800" dirty="0" smtClean="0">
                          <a:solidFill>
                            <a:srgbClr val="006699"/>
                          </a:solidFill>
                        </a:rPr>
                        <a:t>(serum</a:t>
                      </a:r>
                      <a:r>
                        <a:rPr lang="en-US" sz="800" baseline="0" dirty="0" smtClean="0">
                          <a:solidFill>
                            <a:srgbClr val="006699"/>
                          </a:solidFill>
                        </a:rPr>
                        <a:t> provided by patient)</a:t>
                      </a:r>
                      <a:endParaRPr lang="en-US" sz="800" dirty="0">
                        <a:solidFill>
                          <a:srgbClr val="006699"/>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Font typeface="Wingdings" panose="05000000000000000000" pitchFamily="2" charset="2"/>
                        <a:buChar char="ü"/>
                      </a:pPr>
                      <a:r>
                        <a:rPr lang="en-US" sz="1200" dirty="0" smtClean="0">
                          <a:solidFill>
                            <a:srgbClr val="006699"/>
                          </a:solidFill>
                        </a:rPr>
                        <a:t>Minor suturing/splinting</a:t>
                      </a:r>
                      <a:endParaRPr lang="en-US" sz="1200" dirty="0">
                        <a:solidFill>
                          <a:srgbClr val="006699"/>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Font typeface="Wingdings" panose="05000000000000000000" pitchFamily="2" charset="2"/>
                        <a:buChar char="ü"/>
                      </a:pPr>
                      <a:r>
                        <a:rPr lang="en-US" sz="1200" dirty="0" smtClean="0">
                          <a:solidFill>
                            <a:srgbClr val="006699"/>
                          </a:solidFill>
                        </a:rPr>
                        <a:t>Stomach virus</a:t>
                      </a:r>
                      <a:endParaRPr lang="en-US" sz="1200" dirty="0">
                        <a:solidFill>
                          <a:srgbClr val="006699"/>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63769">
                <a:tc>
                  <a:txBody>
                    <a:bodyPr/>
                    <a:lstStyle/>
                    <a:p>
                      <a:pPr marL="171450" indent="-171450">
                        <a:buFont typeface="Wingdings" panose="05000000000000000000" pitchFamily="2" charset="2"/>
                        <a:buChar char="ü"/>
                      </a:pPr>
                      <a:r>
                        <a:rPr lang="en-US" sz="1200" dirty="0" smtClean="0">
                          <a:solidFill>
                            <a:srgbClr val="006699"/>
                          </a:solidFill>
                        </a:rPr>
                        <a:t>Biometrics screenings</a:t>
                      </a:r>
                      <a:endParaRPr lang="en-US" sz="1200" dirty="0">
                        <a:solidFill>
                          <a:srgbClr val="006699"/>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Font typeface="Wingdings" panose="05000000000000000000" pitchFamily="2" charset="2"/>
                        <a:buChar char="ü"/>
                      </a:pPr>
                      <a:r>
                        <a:rPr lang="en-US" sz="1200" dirty="0" smtClean="0">
                          <a:solidFill>
                            <a:srgbClr val="006699"/>
                          </a:solidFill>
                        </a:rPr>
                        <a:t>Pink eye/</a:t>
                      </a:r>
                      <a:r>
                        <a:rPr lang="en-US" sz="1200" dirty="0" err="1" smtClean="0">
                          <a:solidFill>
                            <a:srgbClr val="006699"/>
                          </a:solidFill>
                        </a:rPr>
                        <a:t>Styes</a:t>
                      </a:r>
                      <a:endParaRPr lang="en-US" sz="1200" dirty="0">
                        <a:solidFill>
                          <a:srgbClr val="006699"/>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Font typeface="Wingdings" panose="05000000000000000000" pitchFamily="2" charset="2"/>
                        <a:buChar char="ü"/>
                      </a:pPr>
                      <a:r>
                        <a:rPr lang="en-US" sz="1200" dirty="0" smtClean="0">
                          <a:solidFill>
                            <a:srgbClr val="006699"/>
                          </a:solidFill>
                        </a:rPr>
                        <a:t>UTI bladder infection</a:t>
                      </a:r>
                      <a:endParaRPr lang="en-US" sz="1200" dirty="0">
                        <a:solidFill>
                          <a:srgbClr val="006699"/>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82525">
                <a:tc>
                  <a:txBody>
                    <a:bodyPr/>
                    <a:lstStyle/>
                    <a:p>
                      <a:pPr marL="171450" indent="-171450">
                        <a:buFont typeface="Wingdings" panose="05000000000000000000" pitchFamily="2" charset="2"/>
                        <a:buChar char="ü"/>
                      </a:pPr>
                      <a:r>
                        <a:rPr lang="en-US" sz="1200" dirty="0" smtClean="0">
                          <a:solidFill>
                            <a:srgbClr val="006699"/>
                          </a:solidFill>
                        </a:rPr>
                        <a:t>Cold/Flu/Bronchitis treatment</a:t>
                      </a:r>
                      <a:endParaRPr lang="en-US" sz="1200" dirty="0">
                        <a:solidFill>
                          <a:srgbClr val="006699"/>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Font typeface="Wingdings" panose="05000000000000000000" pitchFamily="2" charset="2"/>
                        <a:buChar char="ü"/>
                      </a:pPr>
                      <a:r>
                        <a:rPr lang="en-US" sz="1200" dirty="0" smtClean="0">
                          <a:solidFill>
                            <a:srgbClr val="006699"/>
                          </a:solidFill>
                        </a:rPr>
                        <a:t>Poison Ivy/Skin conditions</a:t>
                      </a:r>
                      <a:endParaRPr lang="en-US" sz="1200" dirty="0">
                        <a:solidFill>
                          <a:srgbClr val="006699"/>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06699"/>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63769">
                <a:tc>
                  <a:txBody>
                    <a:bodyPr/>
                    <a:lstStyle/>
                    <a:p>
                      <a:pPr marL="171450" indent="-171450">
                        <a:buFont typeface="Wingdings" panose="05000000000000000000" pitchFamily="2" charset="2"/>
                        <a:buChar char="ü"/>
                      </a:pPr>
                      <a:r>
                        <a:rPr lang="en-US" sz="1200" dirty="0" smtClean="0">
                          <a:solidFill>
                            <a:srgbClr val="006699"/>
                          </a:solidFill>
                        </a:rPr>
                        <a:t>Earaches/Infections</a:t>
                      </a:r>
                      <a:endParaRPr lang="en-US" sz="1200" dirty="0">
                        <a:solidFill>
                          <a:srgbClr val="006699"/>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buFont typeface="Wingdings" panose="05000000000000000000" pitchFamily="2" charset="2"/>
                        <a:buChar char="ü"/>
                      </a:pPr>
                      <a:r>
                        <a:rPr lang="en-US" sz="1200" dirty="0" smtClean="0">
                          <a:solidFill>
                            <a:srgbClr val="006699"/>
                          </a:solidFill>
                        </a:rPr>
                        <a:t>School/Sports physicals</a:t>
                      </a:r>
                      <a:endParaRPr lang="en-US" sz="1200" dirty="0">
                        <a:solidFill>
                          <a:srgbClr val="006699"/>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200" dirty="0">
                        <a:solidFill>
                          <a:srgbClr val="006699"/>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42754182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a:xfrm>
            <a:off x="788670" y="1432223"/>
            <a:ext cx="7593330" cy="3035808"/>
          </a:xfrm>
        </p:spPr>
        <p:txBody>
          <a:bodyPr/>
          <a:lstStyle/>
          <a:p>
            <a:pPr eaLnBrk="1" hangingPunct="1">
              <a:defRPr/>
            </a:pPr>
            <a:r>
              <a:rPr lang="en-US" altLang="en-US" dirty="0" smtClean="0">
                <a:solidFill>
                  <a:srgbClr val="AA2100"/>
                </a:solidFill>
              </a:rPr>
              <a:t>WORKER’S COMP</a:t>
            </a:r>
          </a:p>
        </p:txBody>
      </p:sp>
      <p:sp>
        <p:nvSpPr>
          <p:cNvPr id="43011" name="Rectangle 3"/>
          <p:cNvSpPr>
            <a:spLocks noGrp="1" noChangeArrowheads="1"/>
          </p:cNvSpPr>
          <p:nvPr>
            <p:ph type="subTitle" idx="1"/>
          </p:nvPr>
        </p:nvSpPr>
        <p:spPr>
          <a:xfrm>
            <a:off x="838200" y="3352800"/>
            <a:ext cx="8458200" cy="1447800"/>
          </a:xfrm>
        </p:spPr>
        <p:txBody>
          <a:bodyPr/>
          <a:lstStyle/>
          <a:p>
            <a:pPr eaLnBrk="1" hangingPunct="1">
              <a:defRPr/>
            </a:pPr>
            <a:r>
              <a:rPr lang="en-US" altLang="en-US" sz="2400" dirty="0" smtClean="0"/>
              <a:t>TRAVELERS INSURANCE COMPANY</a:t>
            </a:r>
          </a:p>
        </p:txBody>
      </p:sp>
      <p:sp>
        <p:nvSpPr>
          <p:cNvPr id="4" name="Rectangle 2"/>
          <p:cNvSpPr txBox="1">
            <a:spLocks noChangeArrowheads="1"/>
          </p:cNvSpPr>
          <p:nvPr/>
        </p:nvSpPr>
        <p:spPr>
          <a:xfrm>
            <a:off x="829733" y="4059597"/>
            <a:ext cx="7772400" cy="1609344"/>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6400" b="0" kern="1200" cap="all" baseline="0">
                <a:blipFill dpi="0" rotWithShape="1">
                  <a:blip r:embed="rId2"/>
                  <a:srcRect/>
                  <a:tile tx="6350" ty="-127000" sx="65000" sy="64000" flip="none" algn="tl"/>
                </a:blipFill>
                <a:latin typeface="+mj-lt"/>
                <a:ea typeface="+mj-ea"/>
                <a:cs typeface="+mj-cs"/>
              </a:defRPr>
            </a:lvl1pPr>
          </a:lstStyle>
          <a:p>
            <a:pPr fontAlgn="auto">
              <a:spcAft>
                <a:spcPts val="0"/>
              </a:spcAft>
              <a:defRPr/>
            </a:pPr>
            <a:r>
              <a:rPr lang="en-US" altLang="en-US" sz="3200" dirty="0" smtClean="0">
                <a:solidFill>
                  <a:srgbClr val="AA2100"/>
                </a:solidFill>
              </a:rPr>
              <a:t>ELIGIBILITY</a:t>
            </a:r>
            <a:endParaRPr lang="en-US" altLang="en-US" dirty="0" smtClean="0">
              <a:solidFill>
                <a:srgbClr val="AA2100"/>
              </a:solidFill>
            </a:endParaRPr>
          </a:p>
        </p:txBody>
      </p:sp>
      <p:sp>
        <p:nvSpPr>
          <p:cNvPr id="5" name="Rectangle 3"/>
          <p:cNvSpPr txBox="1">
            <a:spLocks noChangeArrowheads="1"/>
          </p:cNvSpPr>
          <p:nvPr/>
        </p:nvSpPr>
        <p:spPr>
          <a:xfrm>
            <a:off x="990600" y="4530344"/>
            <a:ext cx="7772400" cy="10668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buClr>
                <a:schemeClr val="accent1">
                  <a:lumMod val="75000"/>
                </a:schemeClr>
              </a:buClr>
              <a:buSzPct val="85000"/>
              <a:buFont typeface="Wingdings" pitchFamily="2" charset="2"/>
              <a:buNone/>
              <a:defRPr sz="1800" b="0" kern="1200">
                <a:solidFill>
                  <a:schemeClr val="tx1"/>
                </a:solidFill>
                <a:latin typeface="+mn-lt"/>
                <a:ea typeface="+mn-ea"/>
                <a:cs typeface="+mn-cs"/>
              </a:defRPr>
            </a:lvl1pPr>
            <a:lvl2pPr marL="4572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800" kern="1200">
                <a:solidFill>
                  <a:schemeClr val="tx1"/>
                </a:solidFill>
                <a:latin typeface="+mn-lt"/>
                <a:ea typeface="+mn-ea"/>
                <a:cs typeface="+mn-cs"/>
              </a:defRPr>
            </a:lvl2pPr>
            <a:lvl3pPr marL="9144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800" kern="1200">
                <a:solidFill>
                  <a:schemeClr val="tx1"/>
                </a:solidFill>
                <a:latin typeface="+mn-lt"/>
                <a:ea typeface="+mn-ea"/>
                <a:cs typeface="+mn-cs"/>
              </a:defRPr>
            </a:lvl5pPr>
            <a:lvl6pPr marL="22860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None/>
              <a:defRPr sz="1800" kern="1200">
                <a:solidFill>
                  <a:schemeClr val="tx1"/>
                </a:solidFill>
                <a:latin typeface="+mn-lt"/>
                <a:ea typeface="+mn-ea"/>
                <a:cs typeface="+mn-cs"/>
              </a:defRPr>
            </a:lvl9pPr>
          </a:lstStyle>
          <a:p>
            <a:pPr fontAlgn="auto">
              <a:spcAft>
                <a:spcPts val="0"/>
              </a:spcAft>
              <a:defRPr/>
            </a:pPr>
            <a:endParaRPr lang="en-US" altLang="en-US" dirty="0" smtClean="0"/>
          </a:p>
          <a:p>
            <a:pPr fontAlgn="auto">
              <a:spcAft>
                <a:spcPts val="0"/>
              </a:spcAft>
              <a:defRPr/>
            </a:pPr>
            <a:r>
              <a:rPr lang="en-US" altLang="en-US" sz="2400" dirty="0" smtClean="0"/>
              <a:t>ALL employees</a:t>
            </a:r>
          </a:p>
        </p:txBody>
      </p:sp>
      <p:sp>
        <p:nvSpPr>
          <p:cNvPr id="6" name="Rectangle 2"/>
          <p:cNvSpPr txBox="1">
            <a:spLocks noChangeArrowheads="1"/>
          </p:cNvSpPr>
          <p:nvPr/>
        </p:nvSpPr>
        <p:spPr>
          <a:xfrm>
            <a:off x="812799" y="4932003"/>
            <a:ext cx="7772400" cy="16093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200" b="0" kern="1200" cap="all" baseline="0">
                <a:blipFill>
                  <a:blip r:embed="rId2">
                    <a:extLst>
                      <a:ext uri="{28A0092B-C50C-407E-A947-70E740481C1C}">
                        <a14:useLocalDpi xmlns:a14="http://schemas.microsoft.com/office/drawing/2010/main" val="0"/>
                      </a:ext>
                    </a:extLst>
                  </a:blip>
                  <a:tile tx="6350" ty="-127000" sx="65000" sy="64000" flip="none" algn="tl"/>
                </a:blipFill>
                <a:latin typeface="+mj-lt"/>
                <a:ea typeface="+mj-ea"/>
                <a:cs typeface="+mj-cs"/>
              </a:defRPr>
            </a:lvl1pPr>
          </a:lstStyle>
          <a:p>
            <a:pPr fontAlgn="auto">
              <a:spcAft>
                <a:spcPts val="0"/>
              </a:spcAft>
              <a:defRPr/>
            </a:pPr>
            <a:r>
              <a:rPr lang="en-US" altLang="en-US" sz="3200" dirty="0" smtClean="0">
                <a:solidFill>
                  <a:srgbClr val="AA2100"/>
                </a:solidFill>
              </a:rPr>
              <a:t>COVERAGE</a:t>
            </a:r>
          </a:p>
        </p:txBody>
      </p:sp>
      <p:sp>
        <p:nvSpPr>
          <p:cNvPr id="7" name="Rectangle 3"/>
          <p:cNvSpPr txBox="1">
            <a:spLocks noChangeArrowheads="1"/>
          </p:cNvSpPr>
          <p:nvPr/>
        </p:nvSpPr>
        <p:spPr>
          <a:xfrm>
            <a:off x="990600" y="5402750"/>
            <a:ext cx="7772400" cy="1066800"/>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fontAlgn="auto">
              <a:spcAft>
                <a:spcPts val="0"/>
              </a:spcAft>
              <a:buFont typeface="Wingdings" pitchFamily="2" charset="2"/>
              <a:buNone/>
              <a:defRPr/>
            </a:pPr>
            <a:endParaRPr lang="en-US" altLang="en-US" dirty="0" smtClean="0"/>
          </a:p>
          <a:p>
            <a:pPr fontAlgn="auto">
              <a:spcAft>
                <a:spcPts val="0"/>
              </a:spcAft>
              <a:buFont typeface="Wingdings" pitchFamily="2" charset="2"/>
              <a:buNone/>
              <a:defRPr/>
            </a:pPr>
            <a:r>
              <a:rPr lang="en-US" altLang="en-US" sz="2400" dirty="0" smtClean="0"/>
              <a:t>Worker Compensation is mandated by law.</a:t>
            </a:r>
          </a:p>
        </p:txBody>
      </p:sp>
      <p:pic>
        <p:nvPicPr>
          <p:cNvPr id="2050" name="Picture 2" descr="Caution red square grunge stamp on white Vector Image"/>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35654">
            <a:off x="5027143" y="436858"/>
            <a:ext cx="3270194" cy="2550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52272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639231088"/>
              </p:ext>
            </p:extLst>
          </p:nvPr>
        </p:nvGraphicFramePr>
        <p:xfrm>
          <a:off x="990600" y="1914144"/>
          <a:ext cx="7162800" cy="4224189"/>
        </p:xfrm>
        <a:graphic>
          <a:graphicData uri="http://schemas.openxmlformats.org/drawingml/2006/table">
            <a:tbl>
              <a:tblPr firstRow="1" bandRow="1">
                <a:tableStyleId>{21E4AEA4-8DFA-4A89-87EB-49C32662AFE0}</a:tableStyleId>
              </a:tblPr>
              <a:tblGrid>
                <a:gridCol w="3733800"/>
                <a:gridCol w="3429000"/>
              </a:tblGrid>
              <a:tr h="1408063">
                <a:tc>
                  <a:txBody>
                    <a:bodyPr/>
                    <a:lstStyle/>
                    <a:p>
                      <a:pPr algn="l"/>
                      <a:r>
                        <a:rPr lang="en-US" sz="2400" b="1" dirty="0" smtClean="0">
                          <a:solidFill>
                            <a:schemeClr val="tx1"/>
                          </a:solidFill>
                        </a:rPr>
                        <a:t>Absent 1-7 calendar days</a:t>
                      </a:r>
                      <a:endParaRPr lang="en-US" sz="2400" b="1" dirty="0">
                        <a:solidFill>
                          <a:schemeClr val="tx1"/>
                        </a:solidFill>
                      </a:endParaRPr>
                    </a:p>
                  </a:txBody>
                  <a:tcPr anchor="ctr">
                    <a:lnB w="12700" cap="flat" cmpd="sng" algn="ctr">
                      <a:solidFill>
                        <a:schemeClr val="tx1"/>
                      </a:solidFill>
                      <a:prstDash val="solid"/>
                      <a:round/>
                      <a:headEnd type="none" w="med" len="med"/>
                      <a:tailEnd type="none" w="med" len="med"/>
                    </a:lnB>
                    <a:noFill/>
                  </a:tcPr>
                </a:tc>
                <a:tc>
                  <a:txBody>
                    <a:bodyPr/>
                    <a:lstStyle/>
                    <a:p>
                      <a:r>
                        <a:rPr lang="en-US" sz="2400" b="1" dirty="0" smtClean="0">
                          <a:solidFill>
                            <a:schemeClr val="tx1"/>
                          </a:solidFill>
                        </a:rPr>
                        <a:t>No pay</a:t>
                      </a:r>
                    </a:p>
                    <a:p>
                      <a:endParaRPr lang="en-US" sz="2400" b="1" dirty="0">
                        <a:solidFill>
                          <a:schemeClr val="tx1"/>
                        </a:solidFill>
                      </a:endParaRPr>
                    </a:p>
                  </a:txBody>
                  <a:tcPr anchor="ctr">
                    <a:lnB w="12700" cap="flat" cmpd="sng" algn="ctr">
                      <a:solidFill>
                        <a:schemeClr val="tx1"/>
                      </a:solidFill>
                      <a:prstDash val="solid"/>
                      <a:round/>
                      <a:headEnd type="none" w="med" len="med"/>
                      <a:tailEnd type="none" w="med" len="med"/>
                    </a:lnB>
                    <a:noFill/>
                  </a:tcPr>
                </a:tc>
              </a:tr>
              <a:tr h="14080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rPr>
                        <a:t>Absent 8-21 calendar days</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b="1" dirty="0" smtClean="0">
                          <a:solidFill>
                            <a:schemeClr val="tx1"/>
                          </a:solidFill>
                        </a:rPr>
                        <a:t>Compensation</a:t>
                      </a:r>
                      <a:r>
                        <a:rPr lang="en-US" sz="2400" b="1" baseline="0" dirty="0" smtClean="0">
                          <a:solidFill>
                            <a:schemeClr val="tx1"/>
                          </a:solidFill>
                        </a:rPr>
                        <a:t> </a:t>
                      </a:r>
                    </a:p>
                    <a:p>
                      <a:r>
                        <a:rPr lang="en-US" sz="2400" b="1" baseline="0" dirty="0" smtClean="0">
                          <a:solidFill>
                            <a:schemeClr val="tx1"/>
                          </a:solidFill>
                        </a:rPr>
                        <a:t>from 8-21 days</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408063">
                <a:tc>
                  <a:txBody>
                    <a:bodyPr/>
                    <a:lstStyle/>
                    <a:p>
                      <a:endParaRPr lang="en-US" b="1"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tx1"/>
                          </a:solidFill>
                        </a:rPr>
                        <a:t>Absent 22 calendar days or more</a:t>
                      </a:r>
                    </a:p>
                    <a:p>
                      <a:endParaRPr lang="en-US" b="1" dirty="0">
                        <a:solidFill>
                          <a:schemeClr val="tx1"/>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2400" b="1" dirty="0" smtClean="0">
                          <a:solidFill>
                            <a:schemeClr val="tx1"/>
                          </a:solidFill>
                        </a:rPr>
                        <a:t>Benefits paid retroactively to the FIRST day of injury.</a:t>
                      </a:r>
                      <a:endParaRPr lang="en-US" sz="2400" b="1" dirty="0">
                        <a:solidFill>
                          <a:schemeClr val="tx1"/>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2" name="Picture 1"/>
          <p:cNvPicPr>
            <a:picLocks noChangeAspect="1"/>
          </p:cNvPicPr>
          <p:nvPr/>
        </p:nvPicPr>
        <p:blipFill rotWithShape="1">
          <a:blip r:embed="rId2"/>
          <a:srcRect l="5640" r="19166"/>
          <a:stretch/>
        </p:blipFill>
        <p:spPr>
          <a:xfrm>
            <a:off x="0" y="228600"/>
            <a:ext cx="9144000" cy="1905000"/>
          </a:xfrm>
          <a:prstGeom prst="rect">
            <a:avLst/>
          </a:prstGeom>
        </p:spPr>
      </p:pic>
      <p:sp>
        <p:nvSpPr>
          <p:cNvPr id="46082" name="Rectangle 2"/>
          <p:cNvSpPr>
            <a:spLocks noGrp="1" noChangeArrowheads="1"/>
          </p:cNvSpPr>
          <p:nvPr>
            <p:ph type="title"/>
          </p:nvPr>
        </p:nvSpPr>
        <p:spPr>
          <a:xfrm>
            <a:off x="650789" y="304800"/>
            <a:ext cx="7924800" cy="1609344"/>
          </a:xfrm>
        </p:spPr>
        <p:txBody>
          <a:bodyPr/>
          <a:lstStyle/>
          <a:p>
            <a:pPr eaLnBrk="1" hangingPunct="1">
              <a:defRPr/>
            </a:pPr>
            <a:r>
              <a:rPr lang="en-US" altLang="en-US" dirty="0" smtClean="0">
                <a:solidFill>
                  <a:srgbClr val="AA2100"/>
                </a:solidFill>
              </a:rPr>
              <a:t>COMPENSATION SCHEDULE per STATE LAW</a:t>
            </a:r>
          </a:p>
        </p:txBody>
      </p:sp>
    </p:spTree>
    <p:extLst>
      <p:ext uri="{BB962C8B-B14F-4D97-AF65-F5344CB8AC3E}">
        <p14:creationId xmlns:p14="http://schemas.microsoft.com/office/powerpoint/2010/main" val="14154342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5640" r="19166"/>
          <a:stretch/>
        </p:blipFill>
        <p:spPr>
          <a:xfrm>
            <a:off x="0" y="228600"/>
            <a:ext cx="9144000" cy="2362200"/>
          </a:xfrm>
          <a:prstGeom prst="rect">
            <a:avLst/>
          </a:prstGeom>
        </p:spPr>
      </p:pic>
      <p:sp>
        <p:nvSpPr>
          <p:cNvPr id="48130" name="Rectangle 2"/>
          <p:cNvSpPr>
            <a:spLocks noGrp="1" noChangeArrowheads="1"/>
          </p:cNvSpPr>
          <p:nvPr>
            <p:ph type="title"/>
          </p:nvPr>
        </p:nvSpPr>
        <p:spPr/>
        <p:txBody>
          <a:bodyPr>
            <a:normAutofit/>
          </a:bodyPr>
          <a:lstStyle/>
          <a:p>
            <a:pPr eaLnBrk="1" hangingPunct="1">
              <a:defRPr/>
            </a:pPr>
            <a:r>
              <a:rPr lang="en-US" altLang="en-US" dirty="0" smtClean="0">
                <a:solidFill>
                  <a:srgbClr val="BB4D2F"/>
                </a:solidFill>
              </a:rPr>
              <a:t>IMPORTANT NOTICE REGARDING A WORKER’S COMPENSATION INJURY</a:t>
            </a:r>
          </a:p>
        </p:txBody>
      </p:sp>
      <p:sp>
        <p:nvSpPr>
          <p:cNvPr id="48131" name="Rectangle 3"/>
          <p:cNvSpPr>
            <a:spLocks noGrp="1" noChangeArrowheads="1"/>
          </p:cNvSpPr>
          <p:nvPr>
            <p:ph idx="1"/>
          </p:nvPr>
        </p:nvSpPr>
        <p:spPr>
          <a:xfrm>
            <a:off x="914400" y="1905000"/>
            <a:ext cx="7391400" cy="4953000"/>
          </a:xfrm>
        </p:spPr>
        <p:txBody>
          <a:bodyPr>
            <a:normAutofit/>
          </a:bodyPr>
          <a:lstStyle/>
          <a:p>
            <a:pPr eaLnBrk="1" hangingPunct="1">
              <a:lnSpc>
                <a:spcPct val="80000"/>
              </a:lnSpc>
              <a:defRPr/>
            </a:pPr>
            <a:endParaRPr lang="en-US" altLang="en-US" sz="2200" dirty="0" smtClean="0"/>
          </a:p>
          <a:p>
            <a:pPr eaLnBrk="1" hangingPunct="1">
              <a:lnSpc>
                <a:spcPct val="80000"/>
              </a:lnSpc>
              <a:defRPr/>
            </a:pPr>
            <a:r>
              <a:rPr lang="en-US" altLang="en-US" sz="2200" dirty="0" smtClean="0"/>
              <a:t>As a valued employee, it is important that your recovery is speedy and you receive the necessary care and treatment in order for you to return to full-duty employment after a work-related injury.</a:t>
            </a:r>
          </a:p>
          <a:p>
            <a:pPr eaLnBrk="1" hangingPunct="1">
              <a:lnSpc>
                <a:spcPct val="80000"/>
              </a:lnSpc>
              <a:defRPr/>
            </a:pPr>
            <a:r>
              <a:rPr lang="en-US" altLang="en-US" sz="2200" dirty="0" smtClean="0"/>
              <a:t>You are required to notify your manager of your injury immediately.  You must complete a First Report of Injury, even if you decline treatment; otherwise your claim will be denied.</a:t>
            </a:r>
          </a:p>
          <a:p>
            <a:pPr eaLnBrk="1" hangingPunct="1">
              <a:lnSpc>
                <a:spcPct val="80000"/>
              </a:lnSpc>
              <a:defRPr/>
            </a:pPr>
            <a:r>
              <a:rPr lang="en-US" altLang="en-US" sz="2200" dirty="0" smtClean="0"/>
              <a:t>You must obtain authorization or a referral if further treatment, equipment, or a prescription is needed.</a:t>
            </a:r>
            <a:endParaRPr lang="en-US" altLang="en-US" sz="2200" b="1" u="sng" dirty="0"/>
          </a:p>
          <a:p>
            <a:pPr eaLnBrk="1" hangingPunct="1">
              <a:lnSpc>
                <a:spcPct val="80000"/>
              </a:lnSpc>
              <a:defRPr/>
            </a:pPr>
            <a:r>
              <a:rPr lang="en-US" altLang="en-US" sz="2200" b="1" u="sng" dirty="0" smtClean="0"/>
              <a:t>Employees are liable for bills of any unauthorized provider or facility</a:t>
            </a:r>
            <a:r>
              <a:rPr lang="en-US" altLang="en-US" sz="2200" b="1" dirty="0" smtClean="0"/>
              <a:t>.  </a:t>
            </a:r>
            <a:endParaRPr lang="en-US" altLang="en-US" sz="2200" dirty="0" smtClean="0"/>
          </a:p>
        </p:txBody>
      </p:sp>
    </p:spTree>
    <p:extLst>
      <p:ext uri="{BB962C8B-B14F-4D97-AF65-F5344CB8AC3E}">
        <p14:creationId xmlns:p14="http://schemas.microsoft.com/office/powerpoint/2010/main" val="11602427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22960" y="758952"/>
            <a:ext cx="7543800" cy="2365248"/>
          </a:xfrm>
        </p:spPr>
        <p:txBody>
          <a:bodyPr/>
          <a:lstStyle/>
          <a:p>
            <a:r>
              <a:rPr lang="en-US" dirty="0" smtClean="0">
                <a:solidFill>
                  <a:schemeClr val="accent2"/>
                </a:solidFill>
              </a:rPr>
              <a:t>BENEFIT QUESTIONS?</a:t>
            </a:r>
            <a:endParaRPr lang="en-US" dirty="0">
              <a:solidFill>
                <a:schemeClr val="accent2"/>
              </a:solidFill>
            </a:endParaRPr>
          </a:p>
        </p:txBody>
      </p:sp>
      <p:sp>
        <p:nvSpPr>
          <p:cNvPr id="2" name="Text Placeholder 1"/>
          <p:cNvSpPr>
            <a:spLocks noGrp="1"/>
          </p:cNvSpPr>
          <p:nvPr>
            <p:ph type="body" idx="1"/>
          </p:nvPr>
        </p:nvSpPr>
        <p:spPr>
          <a:xfrm>
            <a:off x="835317" y="3429000"/>
            <a:ext cx="7315200" cy="2133600"/>
          </a:xfrm>
        </p:spPr>
        <p:txBody>
          <a:bodyPr>
            <a:normAutofit/>
          </a:bodyPr>
          <a:lstStyle/>
          <a:p>
            <a:r>
              <a:rPr lang="en-US" b="1" dirty="0" smtClean="0">
                <a:solidFill>
                  <a:srgbClr val="6D98AB"/>
                </a:solidFill>
                <a:latin typeface="+mn-lt"/>
              </a:rPr>
              <a:t>Call human resources </a:t>
            </a:r>
          </a:p>
          <a:p>
            <a:endParaRPr lang="en-US" dirty="0"/>
          </a:p>
          <a:p>
            <a:r>
              <a:rPr lang="en-US" dirty="0" smtClean="0">
                <a:solidFill>
                  <a:srgbClr val="6D98AB"/>
                </a:solidFill>
              </a:rPr>
              <a:t>Benefit administrator                                    </a:t>
            </a:r>
            <a:r>
              <a:rPr lang="en-US" sz="3200" b="1" dirty="0" smtClean="0">
                <a:solidFill>
                  <a:srgbClr val="6D98AB"/>
                </a:solidFill>
                <a:latin typeface="+mn-lt"/>
              </a:rPr>
              <a:t>kim Calabro</a:t>
            </a:r>
            <a:r>
              <a:rPr lang="en-US" dirty="0" smtClean="0">
                <a:solidFill>
                  <a:srgbClr val="6D98AB"/>
                </a:solidFill>
                <a:latin typeface="+mn-lt"/>
              </a:rPr>
              <a:t>, </a:t>
            </a:r>
            <a:r>
              <a:rPr lang="en-US" sz="2000" dirty="0" smtClean="0">
                <a:solidFill>
                  <a:srgbClr val="6D98AB"/>
                </a:solidFill>
              </a:rPr>
              <a:t>director of human resources</a:t>
            </a:r>
            <a:endParaRPr lang="en-US" sz="2000" dirty="0">
              <a:solidFill>
                <a:srgbClr val="6D98AB"/>
              </a:solidFill>
            </a:endParaRPr>
          </a:p>
        </p:txBody>
      </p:sp>
      <p:sp>
        <p:nvSpPr>
          <p:cNvPr id="5" name="Rectangle 4"/>
          <p:cNvSpPr/>
          <p:nvPr/>
        </p:nvSpPr>
        <p:spPr>
          <a:xfrm>
            <a:off x="822960" y="3733800"/>
            <a:ext cx="3570208" cy="646331"/>
          </a:xfrm>
          <a:prstGeom prst="rect">
            <a:avLst/>
          </a:prstGeom>
        </p:spPr>
        <p:txBody>
          <a:bodyPr wrap="none">
            <a:spAutoFit/>
          </a:bodyPr>
          <a:lstStyle/>
          <a:p>
            <a:r>
              <a:rPr lang="en-US" sz="3600" b="1" dirty="0">
                <a:solidFill>
                  <a:srgbClr val="002060"/>
                </a:solidFill>
                <a:latin typeface="Arial Black" panose="020B0A04020102020204" pitchFamily="34" charset="0"/>
              </a:rPr>
              <a:t>812-280-3254</a:t>
            </a:r>
          </a:p>
        </p:txBody>
      </p:sp>
    </p:spTree>
    <p:extLst>
      <p:ext uri="{BB962C8B-B14F-4D97-AF65-F5344CB8AC3E}">
        <p14:creationId xmlns:p14="http://schemas.microsoft.com/office/powerpoint/2010/main" val="42054184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eaLnBrk="1" hangingPunct="1"/>
            <a:r>
              <a:rPr lang="en-US" dirty="0" smtClean="0"/>
              <a:t>PLAN COVERAGE</a:t>
            </a:r>
          </a:p>
        </p:txBody>
      </p:sp>
      <p:sp>
        <p:nvSpPr>
          <p:cNvPr id="115715" name="Rectangle 3"/>
          <p:cNvSpPr>
            <a:spLocks noGrp="1" noChangeArrowheads="1"/>
          </p:cNvSpPr>
          <p:nvPr>
            <p:ph idx="1"/>
          </p:nvPr>
        </p:nvSpPr>
        <p:spPr>
          <a:ln>
            <a:noFill/>
            <a:miter lim="800000"/>
            <a:headEnd/>
            <a:tailEnd/>
          </a:ln>
        </p:spPr>
        <p:txBody>
          <a:bodyPr/>
          <a:lstStyle/>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p:txBody>
      </p:sp>
      <p:sp>
        <p:nvSpPr>
          <p:cNvPr id="2" name="TextBox 1"/>
          <p:cNvSpPr txBox="1"/>
          <p:nvPr/>
        </p:nvSpPr>
        <p:spPr>
          <a:xfrm>
            <a:off x="3019426" y="1194528"/>
            <a:ext cx="5251449" cy="4801314"/>
          </a:xfrm>
          <a:prstGeom prst="rect">
            <a:avLst/>
          </a:prstGeom>
          <a:noFill/>
        </p:spPr>
        <p:txBody>
          <a:bodyPr wrap="square" rtlCol="0">
            <a:spAutoFit/>
          </a:bodyPr>
          <a:lstStyle/>
          <a:p>
            <a:r>
              <a:rPr lang="en-US" b="1" dirty="0" smtClean="0">
                <a:solidFill>
                  <a:srgbClr val="002060"/>
                </a:solidFill>
              </a:rPr>
              <a:t>Calendar Year Deductible:   </a:t>
            </a:r>
            <a:r>
              <a:rPr lang="en-US" dirty="0" smtClean="0">
                <a:solidFill>
                  <a:schemeClr val="tx1">
                    <a:lumMod val="65000"/>
                    <a:lumOff val="35000"/>
                  </a:schemeClr>
                </a:solidFill>
              </a:rPr>
              <a:t>$50.00 (single)</a:t>
            </a:r>
          </a:p>
          <a:p>
            <a:r>
              <a:rPr lang="en-US" dirty="0">
                <a:solidFill>
                  <a:schemeClr val="tx1">
                    <a:lumMod val="65000"/>
                    <a:lumOff val="35000"/>
                  </a:schemeClr>
                </a:solidFill>
              </a:rPr>
              <a:t>	</a:t>
            </a:r>
            <a:r>
              <a:rPr lang="en-US" dirty="0" smtClean="0">
                <a:solidFill>
                  <a:schemeClr val="tx1">
                    <a:lumMod val="65000"/>
                    <a:lumOff val="35000"/>
                  </a:schemeClr>
                </a:solidFill>
              </a:rPr>
              <a:t>		</a:t>
            </a:r>
            <a:r>
              <a:rPr lang="en-US" dirty="0">
                <a:solidFill>
                  <a:schemeClr val="tx1">
                    <a:lumMod val="65000"/>
                    <a:lumOff val="35000"/>
                  </a:schemeClr>
                </a:solidFill>
              </a:rPr>
              <a:t> </a:t>
            </a:r>
            <a:r>
              <a:rPr lang="en-US" dirty="0" smtClean="0">
                <a:solidFill>
                  <a:schemeClr val="tx1">
                    <a:lumMod val="65000"/>
                    <a:lumOff val="35000"/>
                  </a:schemeClr>
                </a:solidFill>
              </a:rPr>
              <a:t> </a:t>
            </a:r>
            <a:r>
              <a:rPr lang="en-US" dirty="0">
                <a:solidFill>
                  <a:schemeClr val="tx1">
                    <a:lumMod val="65000"/>
                    <a:lumOff val="35000"/>
                  </a:schemeClr>
                </a:solidFill>
              </a:rPr>
              <a:t> </a:t>
            </a:r>
            <a:r>
              <a:rPr lang="en-US" dirty="0" smtClean="0">
                <a:solidFill>
                  <a:schemeClr val="tx1">
                    <a:lumMod val="65000"/>
                    <a:lumOff val="35000"/>
                  </a:schemeClr>
                </a:solidFill>
              </a:rPr>
              <a:t> $150.00 (family)</a:t>
            </a:r>
          </a:p>
          <a:p>
            <a:endParaRPr lang="en-US" b="1" dirty="0">
              <a:solidFill>
                <a:schemeClr val="tx1">
                  <a:lumMod val="65000"/>
                  <a:lumOff val="35000"/>
                </a:schemeClr>
              </a:solidFill>
            </a:endParaRPr>
          </a:p>
          <a:p>
            <a:r>
              <a:rPr lang="en-US" b="1" dirty="0" smtClean="0">
                <a:solidFill>
                  <a:srgbClr val="002060"/>
                </a:solidFill>
              </a:rPr>
              <a:t>Annual Maximum:  </a:t>
            </a:r>
            <a:r>
              <a:rPr lang="en-US" dirty="0" smtClean="0">
                <a:solidFill>
                  <a:schemeClr val="tx1">
                    <a:lumMod val="65000"/>
                    <a:lumOff val="35000"/>
                  </a:schemeClr>
                </a:solidFill>
              </a:rPr>
              <a:t>$2000.00</a:t>
            </a:r>
          </a:p>
          <a:p>
            <a:endParaRPr lang="en-US" b="1" dirty="0">
              <a:solidFill>
                <a:schemeClr val="tx1">
                  <a:lumMod val="65000"/>
                  <a:lumOff val="35000"/>
                </a:schemeClr>
              </a:solidFill>
            </a:endParaRPr>
          </a:p>
          <a:p>
            <a:r>
              <a:rPr lang="en-US" b="1" dirty="0" smtClean="0">
                <a:solidFill>
                  <a:srgbClr val="002060"/>
                </a:solidFill>
              </a:rPr>
              <a:t>Preventative:  </a:t>
            </a:r>
            <a:r>
              <a:rPr lang="en-US" dirty="0" smtClean="0">
                <a:solidFill>
                  <a:schemeClr val="tx1">
                    <a:lumMod val="65000"/>
                    <a:lumOff val="35000"/>
                  </a:schemeClr>
                </a:solidFill>
              </a:rPr>
              <a:t>100% no deductible</a:t>
            </a:r>
          </a:p>
          <a:p>
            <a:r>
              <a:rPr lang="en-US" b="1" dirty="0" smtClean="0">
                <a:solidFill>
                  <a:srgbClr val="002060"/>
                </a:solidFill>
              </a:rPr>
              <a:t>Basic Service:  </a:t>
            </a:r>
            <a:r>
              <a:rPr lang="en-US" dirty="0" smtClean="0">
                <a:solidFill>
                  <a:schemeClr val="tx1">
                    <a:lumMod val="65000"/>
                    <a:lumOff val="35000"/>
                  </a:schemeClr>
                </a:solidFill>
              </a:rPr>
              <a:t>80% after deductible</a:t>
            </a:r>
          </a:p>
          <a:p>
            <a:r>
              <a:rPr lang="en-US" b="1" dirty="0" smtClean="0">
                <a:solidFill>
                  <a:srgbClr val="002060"/>
                </a:solidFill>
              </a:rPr>
              <a:t>Major Service:  </a:t>
            </a:r>
            <a:r>
              <a:rPr lang="en-US" dirty="0" smtClean="0">
                <a:solidFill>
                  <a:schemeClr val="tx1">
                    <a:lumMod val="65000"/>
                    <a:lumOff val="35000"/>
                  </a:schemeClr>
                </a:solidFill>
              </a:rPr>
              <a:t>50% after deductible</a:t>
            </a:r>
          </a:p>
          <a:p>
            <a:endParaRPr lang="en-US" b="1" dirty="0">
              <a:solidFill>
                <a:schemeClr val="tx1">
                  <a:lumMod val="65000"/>
                  <a:lumOff val="35000"/>
                </a:schemeClr>
              </a:solidFill>
            </a:endParaRPr>
          </a:p>
          <a:p>
            <a:r>
              <a:rPr lang="en-US" b="1" dirty="0" smtClean="0">
                <a:solidFill>
                  <a:srgbClr val="002060"/>
                </a:solidFill>
              </a:rPr>
              <a:t>Orthodontia:  </a:t>
            </a:r>
            <a:r>
              <a:rPr lang="en-US" dirty="0" smtClean="0">
                <a:solidFill>
                  <a:schemeClr val="tx1">
                    <a:lumMod val="65000"/>
                    <a:lumOff val="35000"/>
                  </a:schemeClr>
                </a:solidFill>
              </a:rPr>
              <a:t>Adult and Child (50%) up to lifetime max of $2,000</a:t>
            </a:r>
          </a:p>
          <a:p>
            <a:endParaRPr lang="en-US" b="1" dirty="0" smtClean="0">
              <a:solidFill>
                <a:schemeClr val="tx1">
                  <a:lumMod val="65000"/>
                  <a:lumOff val="35000"/>
                </a:schemeClr>
              </a:solidFill>
            </a:endParaRPr>
          </a:p>
          <a:p>
            <a:endParaRPr lang="en-US" b="1" dirty="0">
              <a:solidFill>
                <a:schemeClr val="tx1">
                  <a:lumMod val="65000"/>
                  <a:lumOff val="35000"/>
                </a:schemeClr>
              </a:solidFill>
            </a:endParaRPr>
          </a:p>
          <a:p>
            <a:r>
              <a:rPr lang="en-US" dirty="0" smtClean="0">
                <a:solidFill>
                  <a:schemeClr val="tx1">
                    <a:lumMod val="65000"/>
                    <a:lumOff val="35000"/>
                  </a:schemeClr>
                </a:solidFill>
              </a:rPr>
              <a:t>Utilize the PPO Network for greatest benefit with no balance bill.  Verify plan and frequency limitations before seeking services.</a:t>
            </a:r>
          </a:p>
          <a:p>
            <a:endParaRPr lang="en-US"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66800"/>
            <a:ext cx="2401112" cy="4601183"/>
          </a:xfrm>
        </p:spPr>
        <p:txBody>
          <a:bodyPr>
            <a:normAutofit/>
          </a:bodyPr>
          <a:lstStyle/>
          <a:p>
            <a:r>
              <a:rPr lang="en-US" sz="2800" dirty="0" smtClean="0"/>
              <a:t>CONTACT INFORMATION</a:t>
            </a:r>
            <a:endParaRPr lang="en-US" sz="2800" dirty="0"/>
          </a:p>
        </p:txBody>
      </p:sp>
      <p:sp>
        <p:nvSpPr>
          <p:cNvPr id="3" name="Content Placeholder 2"/>
          <p:cNvSpPr>
            <a:spLocks noGrp="1"/>
          </p:cNvSpPr>
          <p:nvPr>
            <p:ph idx="1"/>
          </p:nvPr>
        </p:nvSpPr>
        <p:spPr>
          <a:xfrm>
            <a:off x="2971799" y="864108"/>
            <a:ext cx="5416551" cy="5120640"/>
          </a:xfrm>
        </p:spPr>
        <p:txBody>
          <a:bodyPr/>
          <a:lstStyle/>
          <a:p>
            <a:r>
              <a:rPr lang="en-US" sz="2200" dirty="0" smtClean="0"/>
              <a:t>Find a dentist</a:t>
            </a:r>
          </a:p>
          <a:p>
            <a:r>
              <a:rPr lang="en-US" sz="2200" dirty="0" smtClean="0"/>
              <a:t>Confirm plan design</a:t>
            </a:r>
          </a:p>
          <a:p>
            <a:r>
              <a:rPr lang="en-US" sz="2200" dirty="0" smtClean="0"/>
              <a:t>Obtain assistanc</a:t>
            </a:r>
            <a:r>
              <a:rPr lang="en-US" sz="2200" dirty="0"/>
              <a:t>e</a:t>
            </a:r>
            <a:r>
              <a:rPr lang="en-US" sz="2200" dirty="0" smtClean="0"/>
              <a:t>      </a:t>
            </a:r>
          </a:p>
          <a:p>
            <a:pPr marL="0" indent="0">
              <a:buNone/>
            </a:pPr>
            <a:r>
              <a:rPr lang="en-US" sz="1000" dirty="0" smtClean="0"/>
              <a:t>                              	</a:t>
            </a:r>
          </a:p>
          <a:p>
            <a:pPr marL="0" indent="0">
              <a:lnSpc>
                <a:spcPct val="100000"/>
              </a:lnSpc>
              <a:buNone/>
            </a:pPr>
            <a:r>
              <a:rPr lang="en-US" sz="2400" b="1" dirty="0" smtClean="0">
                <a:solidFill>
                  <a:srgbClr val="242476"/>
                </a:solidFill>
              </a:rPr>
              <a:t>    </a:t>
            </a:r>
            <a:r>
              <a:rPr lang="en-US" sz="2400" b="1" dirty="0" smtClean="0">
                <a:solidFill>
                  <a:srgbClr val="002060"/>
                </a:solidFill>
              </a:rPr>
              <a:t>www. Humana.com</a:t>
            </a:r>
          </a:p>
          <a:p>
            <a:pPr marL="0" indent="0">
              <a:buNone/>
            </a:pPr>
            <a:endParaRPr lang="en-US" dirty="0" smtClean="0"/>
          </a:p>
          <a:p>
            <a:pPr marL="0" indent="0">
              <a:buNone/>
            </a:pPr>
            <a:endParaRPr lang="en-US" dirty="0" smtClean="0"/>
          </a:p>
          <a:p>
            <a:pPr marL="0" indent="0">
              <a:buNone/>
            </a:pPr>
            <a:r>
              <a:rPr lang="en-US" sz="2200" dirty="0" smtClean="0"/>
              <a:t>Information is on back of your dental card</a:t>
            </a:r>
            <a:endParaRPr lang="en-US" sz="2200" dirty="0"/>
          </a:p>
        </p:txBody>
      </p:sp>
      <p:sp>
        <p:nvSpPr>
          <p:cNvPr id="4" name="Rectangle 3"/>
          <p:cNvSpPr/>
          <p:nvPr/>
        </p:nvSpPr>
        <p:spPr>
          <a:xfrm>
            <a:off x="3194129" y="3733800"/>
            <a:ext cx="2749471" cy="523220"/>
          </a:xfrm>
          <a:prstGeom prst="rect">
            <a:avLst/>
          </a:prstGeom>
        </p:spPr>
        <p:txBody>
          <a:bodyPr wrap="none">
            <a:spAutoFit/>
          </a:bodyPr>
          <a:lstStyle/>
          <a:p>
            <a:pPr marL="0" indent="0">
              <a:lnSpc>
                <a:spcPct val="100000"/>
              </a:lnSpc>
              <a:buNone/>
            </a:pPr>
            <a:r>
              <a:rPr lang="en-US" sz="2800" b="1" dirty="0">
                <a:solidFill>
                  <a:srgbClr val="002060"/>
                </a:solidFill>
              </a:rPr>
              <a:t>1-800-233-4013</a:t>
            </a:r>
          </a:p>
        </p:txBody>
      </p:sp>
    </p:spTree>
    <p:extLst>
      <p:ext uri="{BB962C8B-B14F-4D97-AF65-F5344CB8AC3E}">
        <p14:creationId xmlns:p14="http://schemas.microsoft.com/office/powerpoint/2010/main" val="24006679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189689" y="1066800"/>
            <a:ext cx="2210612" cy="5029199"/>
          </a:xfrm>
        </p:spPr>
        <p:txBody>
          <a:bodyPr/>
          <a:lstStyle/>
          <a:p>
            <a:pPr eaLnBrk="1" hangingPunct="1"/>
            <a:r>
              <a:rPr lang="en-US" dirty="0" smtClean="0"/>
              <a:t>NOTE		</a:t>
            </a:r>
          </a:p>
        </p:txBody>
      </p:sp>
      <p:sp>
        <p:nvSpPr>
          <p:cNvPr id="116739" name="Rectangle 3"/>
          <p:cNvSpPr>
            <a:spLocks noGrp="1" noChangeArrowheads="1"/>
          </p:cNvSpPr>
          <p:nvPr>
            <p:ph idx="1"/>
          </p:nvPr>
        </p:nvSpPr>
        <p:spPr/>
        <p:txBody>
          <a:bodyPr/>
          <a:lstStyle/>
          <a:p>
            <a:pPr marL="0" indent="0" eaLnBrk="1" hangingPunct="1">
              <a:buFont typeface="Wingdings" pitchFamily="2" charset="2"/>
              <a:buNone/>
            </a:pPr>
            <a:r>
              <a:rPr lang="en-US" sz="2200" dirty="0" smtClean="0"/>
              <a:t>Certain procedures may need pre-certification have your provider verify before services are rendered</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2.jpeg"/></Relationships>
</file>

<file path=ppt/theme/_rels/theme14.xml.rels><?xml version="1.0" encoding="UTF-8" standalone="yes"?>
<Relationships xmlns="http://schemas.openxmlformats.org/package/2006/relationships"><Relationship Id="rId1" Type="http://schemas.openxmlformats.org/officeDocument/2006/relationships/image" Target="../media/image13.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_rels/theme6.xml.rels><?xml version="1.0" encoding="UTF-8" standalone="yes"?>
<Relationships xmlns="http://schemas.openxmlformats.org/package/2006/relationships"><Relationship Id="rId1" Type="http://schemas.openxmlformats.org/officeDocument/2006/relationships/image" Target="../media/image7.jpeg"/></Relationships>
</file>

<file path=ppt/theme/_rels/theme7.xml.rels><?xml version="1.0" encoding="UTF-8" standalone="yes"?>
<Relationships xmlns="http://schemas.openxmlformats.org/package/2006/relationships"><Relationship Id="rId1" Type="http://schemas.openxmlformats.org/officeDocument/2006/relationships/image" Target="../media/image8.jpeg"/></Relationships>
</file>

<file path=ppt/theme/_rels/theme8.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Grid">
  <a:themeElements>
    <a:clrScheme name="Custom 15">
      <a:dk1>
        <a:srgbClr val="FFFFFF"/>
      </a:dk1>
      <a:lt1>
        <a:sysClr val="window" lastClr="FFFFFF"/>
      </a:lt1>
      <a:dk2>
        <a:srgbClr val="FFFFFF"/>
      </a:dk2>
      <a:lt2>
        <a:srgbClr val="FFFFFF"/>
      </a:lt2>
      <a:accent1>
        <a:srgbClr val="FFFFFF"/>
      </a:accent1>
      <a:accent2>
        <a:srgbClr val="BF974D"/>
      </a:accent2>
      <a:accent3>
        <a:srgbClr val="928B70"/>
      </a:accent3>
      <a:accent4>
        <a:srgbClr val="87706B"/>
      </a:accent4>
      <a:accent5>
        <a:srgbClr val="94734E"/>
      </a:accent5>
      <a:accent6>
        <a:srgbClr val="6F777D"/>
      </a:accent6>
      <a:hlink>
        <a:srgbClr val="FFC0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10.xml><?xml version="1.0" encoding="utf-8"?>
<a:theme xmlns:a="http://schemas.openxmlformats.org/drawingml/2006/main" name="Facet">
  <a:themeElements>
    <a:clrScheme name="Custom 19">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3F7818"/>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11.xml><?xml version="1.0" encoding="utf-8"?>
<a:theme xmlns:a="http://schemas.openxmlformats.org/drawingml/2006/main" name="Banded">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12.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1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3.xml><?xml version="1.0" encoding="utf-8"?>
<a:theme xmlns:a="http://schemas.openxmlformats.org/drawingml/2006/main" name="Berli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4.xml><?xml version="1.0" encoding="utf-8"?>
<a:theme xmlns:a="http://schemas.openxmlformats.org/drawingml/2006/main" name="1_Berli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28000"/>
              </a:schemeClr>
            </a:gs>
            <a:gs pos="50000">
              <a:schemeClr val="phClr">
                <a:shade val="100000"/>
                <a:hueMod val="100000"/>
                <a:satMod val="110000"/>
                <a:lumMod val="130000"/>
              </a:schemeClr>
            </a:gs>
            <a:gs pos="100000">
              <a:schemeClr val="phClr">
                <a:shade val="78000"/>
                <a:hueMod val="118000"/>
                <a:satMod val="12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7DC10E3-4FF5-456B-A359-A0F378C1E5FB}"/>
    </a:ext>
  </a:extLst>
</a:theme>
</file>

<file path=ppt/theme/theme5.xml><?xml version="1.0" encoding="utf-8"?>
<a:theme xmlns:a="http://schemas.openxmlformats.org/drawingml/2006/main" name="Wisp">
  <a:themeElements>
    <a:clrScheme name="Custom 1">
      <a:dk1>
        <a:sysClr val="windowText" lastClr="000000"/>
      </a:dk1>
      <a:lt1>
        <a:sysClr val="window" lastClr="FFFFFF"/>
      </a:lt1>
      <a:dk2>
        <a:srgbClr val="205867"/>
      </a:dk2>
      <a:lt2>
        <a:srgbClr val="EEECE1"/>
      </a:lt2>
      <a:accent1>
        <a:srgbClr val="31859B"/>
      </a:accent1>
      <a:accent2>
        <a:srgbClr val="C0504D"/>
      </a:accent2>
      <a:accent3>
        <a:srgbClr val="9BBB59"/>
      </a:accent3>
      <a:accent4>
        <a:srgbClr val="8064A2"/>
      </a:accent4>
      <a:accent5>
        <a:srgbClr val="4BACC6"/>
      </a:accent5>
      <a:accent6>
        <a:srgbClr val="F79646"/>
      </a:accent6>
      <a:hlink>
        <a:srgbClr val="4BACC6"/>
      </a:hlink>
      <a:folHlink>
        <a:srgbClr val="800080"/>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6.xml><?xml version="1.0" encoding="utf-8"?>
<a:theme xmlns:a="http://schemas.openxmlformats.org/drawingml/2006/main" name="Ion Boardroom">
  <a:themeElements>
    <a:clrScheme name="Custom 4">
      <a:dk1>
        <a:sysClr val="windowText" lastClr="000000"/>
      </a:dk1>
      <a:lt1>
        <a:sysClr val="window" lastClr="FFFFFF"/>
      </a:lt1>
      <a:dk2>
        <a:srgbClr val="F7A913"/>
      </a:dk2>
      <a:lt2>
        <a:srgbClr val="EBEBEB"/>
      </a:lt2>
      <a:accent1>
        <a:srgbClr val="00B0F0"/>
      </a:accent1>
      <a:accent2>
        <a:srgbClr val="002060"/>
      </a:accent2>
      <a:accent3>
        <a:srgbClr val="AB9281"/>
      </a:accent3>
      <a:accent4>
        <a:srgbClr val="A18CD0"/>
      </a:accent4>
      <a:accent5>
        <a:srgbClr val="8EBBD2"/>
      </a:accent5>
      <a:accent6>
        <a:srgbClr val="ACC995"/>
      </a:accent6>
      <a:hlink>
        <a:srgbClr val="FAC96A"/>
      </a:hlink>
      <a:folHlink>
        <a:srgbClr val="FCDB9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tint val="100000"/>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ppt/theme/theme7.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8.xml><?xml version="1.0" encoding="utf-8"?>
<a:theme xmlns:a="http://schemas.openxmlformats.org/drawingml/2006/main" name="1_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9.xml><?xml version="1.0" encoding="utf-8"?>
<a:theme xmlns:a="http://schemas.openxmlformats.org/drawingml/2006/main" name="Retrospect">
  <a:themeElements>
    <a:clrScheme name="Custom 6">
      <a:dk1>
        <a:sysClr val="windowText" lastClr="000000"/>
      </a:dk1>
      <a:lt1>
        <a:sysClr val="window" lastClr="FFFFFF"/>
      </a:lt1>
      <a:dk2>
        <a:srgbClr val="FAC869"/>
      </a:dk2>
      <a:lt2>
        <a:srgbClr val="EBEBEB"/>
      </a:lt2>
      <a:accent1>
        <a:srgbClr val="FAC869"/>
      </a:accent1>
      <a:accent2>
        <a:srgbClr val="002060"/>
      </a:accent2>
      <a:accent3>
        <a:srgbClr val="AB9281"/>
      </a:accent3>
      <a:accent4>
        <a:srgbClr val="A18CD0"/>
      </a:accent4>
      <a:accent5>
        <a:srgbClr val="8EBBD2"/>
      </a:accent5>
      <a:accent6>
        <a:srgbClr val="ACC995"/>
      </a:accent6>
      <a:hlink>
        <a:srgbClr val="FAC96A"/>
      </a:hlink>
      <a:folHlink>
        <a:srgbClr val="FCDB9B"/>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docProps/app.xml><?xml version="1.0" encoding="utf-8"?>
<Properties xmlns="http://schemas.openxmlformats.org/officeDocument/2006/extended-properties" xmlns:vt="http://schemas.openxmlformats.org/officeDocument/2006/docPropsVTypes">
  <Template/>
  <TotalTime>62761</TotalTime>
  <Words>2632</Words>
  <Application>Microsoft Office PowerPoint</Application>
  <PresentationFormat>On-screen Show (4:3)</PresentationFormat>
  <Paragraphs>577</Paragraphs>
  <Slides>68</Slides>
  <Notes>0</Notes>
  <HiddenSlides>0</HiddenSlides>
  <MMClips>2</MMClips>
  <ScaleCrop>false</ScaleCrop>
  <HeadingPairs>
    <vt:vector size="6" baseType="variant">
      <vt:variant>
        <vt:lpstr>Fonts Used</vt:lpstr>
      </vt:variant>
      <vt:variant>
        <vt:i4>26</vt:i4>
      </vt:variant>
      <vt:variant>
        <vt:lpstr>Theme</vt:lpstr>
      </vt:variant>
      <vt:variant>
        <vt:i4>14</vt:i4>
      </vt:variant>
      <vt:variant>
        <vt:lpstr>Slide Titles</vt:lpstr>
      </vt:variant>
      <vt:variant>
        <vt:i4>68</vt:i4>
      </vt:variant>
    </vt:vector>
  </HeadingPairs>
  <TitlesOfParts>
    <vt:vector size="108" baseType="lpstr">
      <vt:lpstr>Adobe Devanagari</vt:lpstr>
      <vt:lpstr>Arial</vt:lpstr>
      <vt:lpstr>Arial Black</vt:lpstr>
      <vt:lpstr>Bookman Old Style</vt:lpstr>
      <vt:lpstr>Calibri</vt:lpstr>
      <vt:lpstr>Calibri Light</vt:lpstr>
      <vt:lpstr>Calisto MT</vt:lpstr>
      <vt:lpstr>Century Gothic</vt:lpstr>
      <vt:lpstr>Constantia</vt:lpstr>
      <vt:lpstr>Corbel</vt:lpstr>
      <vt:lpstr>Courier New</vt:lpstr>
      <vt:lpstr>Franklin Gothic Medium</vt:lpstr>
      <vt:lpstr>Gadugi</vt:lpstr>
      <vt:lpstr>Garamond</vt:lpstr>
      <vt:lpstr>Georgia</vt:lpstr>
      <vt:lpstr>Goudy Old Style</vt:lpstr>
      <vt:lpstr>Rockwell</vt:lpstr>
      <vt:lpstr>Rockwell Condensed</vt:lpstr>
      <vt:lpstr>Tahoma</vt:lpstr>
      <vt:lpstr>Times New Roman</vt:lpstr>
      <vt:lpstr>Trebuchet MS</vt:lpstr>
      <vt:lpstr>Tw Cen MT</vt:lpstr>
      <vt:lpstr>Tw Cen MT Condensed</vt:lpstr>
      <vt:lpstr>Wingdings</vt:lpstr>
      <vt:lpstr>Wingdings 2</vt:lpstr>
      <vt:lpstr>Wingdings 3</vt:lpstr>
      <vt:lpstr>Grid</vt:lpstr>
      <vt:lpstr>Integral</vt:lpstr>
      <vt:lpstr>Berlin</vt:lpstr>
      <vt:lpstr>1_Berlin</vt:lpstr>
      <vt:lpstr>Wisp</vt:lpstr>
      <vt:lpstr>Ion Boardroom</vt:lpstr>
      <vt:lpstr>Wood Type</vt:lpstr>
      <vt:lpstr>1_Wood Type</vt:lpstr>
      <vt:lpstr>Retrospect</vt:lpstr>
      <vt:lpstr>Facet</vt:lpstr>
      <vt:lpstr>Banded</vt:lpstr>
      <vt:lpstr>Frame</vt:lpstr>
      <vt:lpstr>Office Theme</vt:lpstr>
      <vt:lpstr>Slate</vt:lpstr>
      <vt:lpstr>CITY OF</vt:lpstr>
      <vt:lpstr>BENEFIT ENROLLMENT summary</vt:lpstr>
      <vt:lpstr>COVERAGE EFFECTIVE DATE</vt:lpstr>
      <vt:lpstr>PREMIUMS</vt:lpstr>
      <vt:lpstr>PowerPoint Presentation</vt:lpstr>
      <vt:lpstr>DENTAL INSURANCE</vt:lpstr>
      <vt:lpstr>PLAN COVERAGE</vt:lpstr>
      <vt:lpstr>CONTACT INFORMATION</vt:lpstr>
      <vt:lpstr>NOTE  </vt:lpstr>
      <vt:lpstr>Employee Assistance Program</vt:lpstr>
      <vt:lpstr>Contact Information</vt:lpstr>
      <vt:lpstr>Health Insurance</vt:lpstr>
      <vt:lpstr>TWO Coverage Options</vt:lpstr>
      <vt:lpstr>Network</vt:lpstr>
      <vt:lpstr> #1 Preferred Provider Plan Design      (PPO) </vt:lpstr>
      <vt:lpstr>PPO PLAN</vt:lpstr>
      <vt:lpstr>PRESCRIPTION PLAN through HUMANA</vt:lpstr>
      <vt:lpstr>FLEXIBLE SPENDING ACCOUNT (FSA) </vt:lpstr>
      <vt:lpstr>Program Information</vt:lpstr>
      <vt:lpstr>Reimbursement Examples </vt:lpstr>
      <vt:lpstr>Reimbursement Options</vt:lpstr>
      <vt:lpstr>Contribution Amounts</vt:lpstr>
      <vt:lpstr>Reimbursement Information</vt:lpstr>
      <vt:lpstr>Use it or Lose It</vt:lpstr>
      <vt:lpstr>DEPENDENT CARE BENEFIT</vt:lpstr>
      <vt:lpstr>Reimbursement Requirements for Dependent Care</vt:lpstr>
      <vt:lpstr>Need More Information?</vt:lpstr>
      <vt:lpstr> #2 HIGH DEDUCTIBLE PLAN DESIGN           (HDHP) </vt:lpstr>
      <vt:lpstr>HIGH DEDUCTIBLE HEALTH PLAN </vt:lpstr>
      <vt:lpstr>PRESCRIPTION COST WITH HDHP</vt:lpstr>
      <vt:lpstr>HEALTH SAVINGS ACCOUNT (HSA)</vt:lpstr>
      <vt:lpstr>PowerPoint Presentation</vt:lpstr>
      <vt:lpstr>EMPLOYEE RETIREMENT OPTIONS   Plan Type: DEFERRED COMPENSATION PLAN (457) </vt:lpstr>
      <vt:lpstr>TAX SAVINGS</vt:lpstr>
      <vt:lpstr>ENROLLMENT AND CONTRIBUTIONS</vt:lpstr>
      <vt:lpstr>CONTRIBUTION MAXIMUM LIMITS</vt:lpstr>
      <vt:lpstr>CONTACT INFORMATION</vt:lpstr>
      <vt:lpstr>Pension Plan Retirement</vt:lpstr>
      <vt:lpstr>CONTRIBUTION - VESTING - DISTRIBUTION</vt:lpstr>
      <vt:lpstr>PowerPoint Presentation</vt:lpstr>
      <vt:lpstr>PowerPoint Presentation</vt:lpstr>
      <vt:lpstr>PowerPoint Presentation</vt:lpstr>
      <vt:lpstr>VISION</vt:lpstr>
      <vt:lpstr>BENEFITS</vt:lpstr>
      <vt:lpstr>VISION PLAN  REIMBURSEMENT SUMMARY</vt:lpstr>
      <vt:lpstr>PowerPoint Presentation</vt:lpstr>
      <vt:lpstr>GROUP LIFE INSURANCE</vt:lpstr>
      <vt:lpstr>  COVERAGE AMOUNTS  Term Life Plan</vt:lpstr>
      <vt:lpstr>PowerPoint Presentation</vt:lpstr>
      <vt:lpstr>HUMANA VOLUNTARY TERM LIFE</vt:lpstr>
      <vt:lpstr>HUMANA                      COVERAGE AMOUNTS</vt:lpstr>
      <vt:lpstr>HUMANA                                RATE INFORMATION</vt:lpstr>
      <vt:lpstr>HUMANA Effective Date of Coverage</vt:lpstr>
      <vt:lpstr>HUMANA  COST                               </vt:lpstr>
      <vt:lpstr>Customer Service:  1-</vt:lpstr>
      <vt:lpstr>CINCINNATI LIFE VOLUNTARY TERM LIFE</vt:lpstr>
      <vt:lpstr>CINCINNATI LIFE  INFORMATION</vt:lpstr>
      <vt:lpstr>CINCINNATI LIFE  COVERAGE INFORMATION</vt:lpstr>
      <vt:lpstr>CINCINNATI LIFE  </vt:lpstr>
      <vt:lpstr>Customer Service:  1-888-357-6767</vt:lpstr>
      <vt:lpstr>SUPPLEMENTAL PLANS</vt:lpstr>
      <vt:lpstr> wellness benefit</vt:lpstr>
      <vt:lpstr>EMPLOYER PAID HEALTH CLINIC BluMine Health</vt:lpstr>
      <vt:lpstr>Care center services BluMine Health</vt:lpstr>
      <vt:lpstr>WORKER’S COMP</vt:lpstr>
      <vt:lpstr>COMPENSATION SCHEDULE per STATE LAW</vt:lpstr>
      <vt:lpstr>IMPORTANT NOTICE REGARDING A WORKER’S COMPENSATION INJURY</vt:lpstr>
      <vt:lpstr>BENEFIT QUESTIONS?</vt:lpstr>
    </vt:vector>
  </TitlesOfParts>
  <Company>Gateway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TAX DEFERRED ANNUITY</dc:title>
  <dc:creator>Cgeiser</dc:creator>
  <cp:lastModifiedBy>Christine Geiser</cp:lastModifiedBy>
  <cp:revision>618</cp:revision>
  <cp:lastPrinted>2015-07-09T21:45:44Z</cp:lastPrinted>
  <dcterms:created xsi:type="dcterms:W3CDTF">2003-12-08T16:32:25Z</dcterms:created>
  <dcterms:modified xsi:type="dcterms:W3CDTF">2020-12-17T18:51:41Z</dcterms:modified>
</cp:coreProperties>
</file>